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eeda91ee344a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09545045b4391"/>
  </p:sldMasterIdLst>
  <p:sldIdLst>
    <p:sldId xmlns:r="http://schemas.openxmlformats.org/officeDocument/2006/relationships" id="256" r:id="R9846cd8314df44e5"/>
    <p:sldId xmlns:r="http://schemas.openxmlformats.org/officeDocument/2006/relationships" id="257" r:id="R868663a1d8964a2c"/>
    <p:sldId xmlns:r="http://schemas.openxmlformats.org/officeDocument/2006/relationships" id="258" r:id="R796bf3c941b34c65"/>
    <p:sldId xmlns:r="http://schemas.openxmlformats.org/officeDocument/2006/relationships" id="259" r:id="R1451600480214904"/>
    <p:sldId xmlns:r="http://schemas.openxmlformats.org/officeDocument/2006/relationships" id="260" r:id="R650eaefe6dc3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09545045b4391" /><Relationship Type="http://schemas.openxmlformats.org/officeDocument/2006/relationships/slide" Target="/ppt/slides/slide1.xml" Id="R9846cd8314df44e5" /><Relationship Type="http://schemas.openxmlformats.org/officeDocument/2006/relationships/slide" Target="/ppt/slides/slide2.xml" Id="R868663a1d8964a2c" /><Relationship Type="http://schemas.openxmlformats.org/officeDocument/2006/relationships/slide" Target="/ppt/slides/slide3.xml" Id="R796bf3c941b34c65" /><Relationship Type="http://schemas.openxmlformats.org/officeDocument/2006/relationships/slide" Target="/ppt/slides/slide4.xml" Id="R1451600480214904" /><Relationship Type="http://schemas.openxmlformats.org/officeDocument/2006/relationships/slide" Target="/ppt/slides/slide5.xml" Id="R650eaefe6dc3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708818b2a45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54b76a014f10" /><Relationship Type="http://schemas.openxmlformats.org/officeDocument/2006/relationships/theme" Target="/ppt/slideMasters/theme/theme1.xml" Id="Ra060b6b224d9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f54b76a01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7bd114fa648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0c538201145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386c6a57c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00ad87e25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cfc9616844f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KRISTIANSAND HØYRE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KRISTIANSAND HØYRE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hoyre.no/kristiansand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970 556 710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HØYRE</a:t>
            </a:r>
          </a:p>
        </p:txBody>
      </p:sp>
    </p:spTree>
  </p:cSld>
  <p:clrMapOvr>
    <a:masterClrMapping xmlns:a="http://schemas.openxmlformats.org/drawingml/2006/main"/>
  </p:clrMapOvr>
</p:sld>
</file>