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3cfcf510934a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93d91498f845a6"/>
  </p:sldMasterIdLst>
  <p:sldIdLst>
    <p:sldId xmlns:r="http://schemas.openxmlformats.org/officeDocument/2006/relationships" id="256" r:id="Rde73b2279b844920"/>
    <p:sldId xmlns:r="http://schemas.openxmlformats.org/officeDocument/2006/relationships" id="257" r:id="Rfa165e53321846a2"/>
    <p:sldId xmlns:r="http://schemas.openxmlformats.org/officeDocument/2006/relationships" id="258" r:id="R739838f019c741ef"/>
    <p:sldId xmlns:r="http://schemas.openxmlformats.org/officeDocument/2006/relationships" id="259" r:id="R8391d50ca41c456d"/>
    <p:sldId xmlns:r="http://schemas.openxmlformats.org/officeDocument/2006/relationships" id="260" r:id="R5622fce2a66b4e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93d91498f845a6" /><Relationship Type="http://schemas.openxmlformats.org/officeDocument/2006/relationships/slide" Target="/ppt/slides/slide1.xml" Id="Rde73b2279b844920" /><Relationship Type="http://schemas.openxmlformats.org/officeDocument/2006/relationships/slide" Target="/ppt/slides/slide2.xml" Id="Rfa165e53321846a2" /><Relationship Type="http://schemas.openxmlformats.org/officeDocument/2006/relationships/slide" Target="/ppt/slides/slide3.xml" Id="R739838f019c741ef" /><Relationship Type="http://schemas.openxmlformats.org/officeDocument/2006/relationships/slide" Target="/ppt/slides/slide4.xml" Id="R8391d50ca41c456d" /><Relationship Type="http://schemas.openxmlformats.org/officeDocument/2006/relationships/slide" Target="/ppt/slides/slide5.xml" Id="R5622fce2a66b4e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c72d27b5b41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806c149de417d" /><Relationship Type="http://schemas.openxmlformats.org/officeDocument/2006/relationships/theme" Target="/ppt/slideMasters/theme/theme1.xml" Id="Rb98ff7c0822c4e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3806c149de41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8217b3fd347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196bd351c4c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09cd61fe94c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70635929242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827f857954d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SKÅNEVIK KULTUR- OG IDRETTSHALL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SKÅNEVIK KULTUR- OG IDRETTSHALL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SKÅNEVIK KULTUR- OG IDRETTSHALL SA ble etablert [år] og holder til i Skånevik.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SKÅNEVIK KULTUR- OG IDRETTSHALL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SKÅNEVIK KULTUR- OG IDRETTSHALL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SKÅNEVIK KULTUR- OG IDRETTSHALL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Ligrendvegen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5593 Skånevik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post@skaanevikidrettshall.no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www.skaanevikidrettshall.no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970 972 285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SKÅNEVIK KULTUR- OG IDRETTSHALL SA</a:t>
            </a:r>
          </a:p>
        </p:txBody>
      </p:sp>
    </p:spTree>
  </p:cSld>
  <p:clrMapOvr>
    <a:masterClrMapping xmlns:a="http://schemas.openxmlformats.org/drawingml/2006/main"/>
  </p:clrMapOvr>
</p:sld>
</file>