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393efffd4549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0e3af7e0de4ea4"/>
  </p:sldMasterIdLst>
  <p:sldIdLst>
    <p:sldId xmlns:r="http://schemas.openxmlformats.org/officeDocument/2006/relationships" id="256" r:id="Reb48be69bdf14156"/>
    <p:sldId xmlns:r="http://schemas.openxmlformats.org/officeDocument/2006/relationships" id="257" r:id="R77e46cc43732422f"/>
    <p:sldId xmlns:r="http://schemas.openxmlformats.org/officeDocument/2006/relationships" id="258" r:id="Rc2b8374fa59f41ce"/>
    <p:sldId xmlns:r="http://schemas.openxmlformats.org/officeDocument/2006/relationships" id="259" r:id="R844b79fd395c4da1"/>
    <p:sldId xmlns:r="http://schemas.openxmlformats.org/officeDocument/2006/relationships" id="260" r:id="R99bb4a02cb9d46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e3af7e0de4ea4" /><Relationship Type="http://schemas.openxmlformats.org/officeDocument/2006/relationships/slide" Target="/ppt/slides/slide1.xml" Id="Reb48be69bdf14156" /><Relationship Type="http://schemas.openxmlformats.org/officeDocument/2006/relationships/slide" Target="/ppt/slides/slide2.xml" Id="R77e46cc43732422f" /><Relationship Type="http://schemas.openxmlformats.org/officeDocument/2006/relationships/slide" Target="/ppt/slides/slide3.xml" Id="Rc2b8374fa59f41ce" /><Relationship Type="http://schemas.openxmlformats.org/officeDocument/2006/relationships/slide" Target="/ppt/slides/slide4.xml" Id="R844b79fd395c4da1" /><Relationship Type="http://schemas.openxmlformats.org/officeDocument/2006/relationships/slide" Target="/ppt/slides/slide5.xml" Id="R99bb4a02cb9d46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5f18d9a0c42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4463b21404abb" /><Relationship Type="http://schemas.openxmlformats.org/officeDocument/2006/relationships/theme" Target="/ppt/slideMasters/theme/theme1.xml" Id="R664afc111a2444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d4463b21404a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c0be102c24f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77bebf7184b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69ad332db47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6339d728840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cbcd5c00745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VEST-AGDER 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VEST-AGDER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VEST-AGDER UNGDOMSLAG ble etablert [år] og holder til i Marnardal.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VEST-AGDER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VEST-AGDER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VEST-AGDER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Siss Ågedal, Bue, Marnarveien 2234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4534 Marnardal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12 98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971 119 950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VEST-AGDER UNGDOMSLAG</a:t>
            </a:r>
          </a:p>
        </p:txBody>
      </p:sp>
    </p:spTree>
  </p:cSld>
  <p:clrMapOvr>
    <a:masterClrMapping xmlns:a="http://schemas.openxmlformats.org/drawingml/2006/main"/>
  </p:clrMapOvr>
</p:sld>
</file>