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380f8e1c044a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488f815ce94818"/>
  </p:sldMasterIdLst>
  <p:sldIdLst>
    <p:sldId xmlns:r="http://schemas.openxmlformats.org/officeDocument/2006/relationships" id="256" r:id="Ra1779d57c3394cf4"/>
    <p:sldId xmlns:r="http://schemas.openxmlformats.org/officeDocument/2006/relationships" id="257" r:id="R2a37f24a454142ef"/>
    <p:sldId xmlns:r="http://schemas.openxmlformats.org/officeDocument/2006/relationships" id="258" r:id="R322d12fdf3b14365"/>
    <p:sldId xmlns:r="http://schemas.openxmlformats.org/officeDocument/2006/relationships" id="259" r:id="R650f17ec1f794275"/>
    <p:sldId xmlns:r="http://schemas.openxmlformats.org/officeDocument/2006/relationships" id="260" r:id="R5818e30c8c5948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488f815ce94818" /><Relationship Type="http://schemas.openxmlformats.org/officeDocument/2006/relationships/slide" Target="/ppt/slides/slide1.xml" Id="Ra1779d57c3394cf4" /><Relationship Type="http://schemas.openxmlformats.org/officeDocument/2006/relationships/slide" Target="/ppt/slides/slide2.xml" Id="R2a37f24a454142ef" /><Relationship Type="http://schemas.openxmlformats.org/officeDocument/2006/relationships/slide" Target="/ppt/slides/slide3.xml" Id="R322d12fdf3b14365" /><Relationship Type="http://schemas.openxmlformats.org/officeDocument/2006/relationships/slide" Target="/ppt/slides/slide4.xml" Id="R650f17ec1f794275" /><Relationship Type="http://schemas.openxmlformats.org/officeDocument/2006/relationships/slide" Target="/ppt/slides/slide5.xml" Id="R5818e30c8c5948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77a138d85b4c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bf88e3cc244f6" /><Relationship Type="http://schemas.openxmlformats.org/officeDocument/2006/relationships/theme" Target="/ppt/slideMasters/theme/theme1.xml" Id="Rab05a18fea2e46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7bf88e3cc244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13199f1414b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966e748c84f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d0d3ca21e48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85584751349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68dc5e43d4b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PEDER ROGNE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 ROGNE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ROGNE ble etablert [år] og holder til i Longva.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 ROGNE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 ROGNE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 ROGNE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Olaus Fjørtoft-vegen 226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6293 Longva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21 77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971 224 924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 ROGNE</a:t>
            </a:r>
          </a:p>
        </p:txBody>
      </p:sp>
    </p:spTree>
  </p:cSld>
  <p:clrMapOvr>
    <a:masterClrMapping xmlns:a="http://schemas.openxmlformats.org/drawingml/2006/main"/>
  </p:clrMapOvr>
</p:sld>
</file>