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39345c12b42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fed7a211642ff"/>
  </p:sldMasterIdLst>
  <p:sldIdLst>
    <p:sldId xmlns:r="http://schemas.openxmlformats.org/officeDocument/2006/relationships" id="256" r:id="R6ad57660e5554f13"/>
    <p:sldId xmlns:r="http://schemas.openxmlformats.org/officeDocument/2006/relationships" id="257" r:id="R48185911c5304067"/>
    <p:sldId xmlns:r="http://schemas.openxmlformats.org/officeDocument/2006/relationships" id="258" r:id="Rd1e1bf3f51b74b1c"/>
    <p:sldId xmlns:r="http://schemas.openxmlformats.org/officeDocument/2006/relationships" id="259" r:id="Rcf384de7e7734ca5"/>
    <p:sldId xmlns:r="http://schemas.openxmlformats.org/officeDocument/2006/relationships" id="260" r:id="R6ac468748050413e"/>
    <p:sldId xmlns:r="http://schemas.openxmlformats.org/officeDocument/2006/relationships" id="261" r:id="Rcd9f1dd463cf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fed7a211642ff" /><Relationship Type="http://schemas.openxmlformats.org/officeDocument/2006/relationships/slide" Target="/ppt/slides/slide1.xml" Id="R6ad57660e5554f13" /><Relationship Type="http://schemas.openxmlformats.org/officeDocument/2006/relationships/slide" Target="/ppt/slides/slide2.xml" Id="R48185911c5304067" /><Relationship Type="http://schemas.openxmlformats.org/officeDocument/2006/relationships/slide" Target="/ppt/slides/slide3.xml" Id="Rd1e1bf3f51b74b1c" /><Relationship Type="http://schemas.openxmlformats.org/officeDocument/2006/relationships/slide" Target="/ppt/slides/slide4.xml" Id="Rcf384de7e7734ca5" /><Relationship Type="http://schemas.openxmlformats.org/officeDocument/2006/relationships/slide" Target="/ppt/slides/slide5.xml" Id="R6ac468748050413e" /><Relationship Type="http://schemas.openxmlformats.org/officeDocument/2006/relationships/slide" Target="/ppt/slides/slide6.xml" Id="Rcd9f1dd463cf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e10cbaf17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15b6587f840dd" /><Relationship Type="http://schemas.openxmlformats.org/officeDocument/2006/relationships/theme" Target="/ppt/slideMasters/theme/theme1.xml" Id="Rd3ff5af0f53642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15b6587f840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b06b97cfd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993c099c3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6c5a58d1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c35b7b96d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662aa964544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ecbcd84c5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SELSKAB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SELSKAB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SELSKAB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SELSKAB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SELSKAB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SELSKAB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28 486 112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318 102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34 726 307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51 233 267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SELSKAB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97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971 424 079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SELSKAB</a:t>
            </a:r>
          </a:p>
        </p:txBody>
      </p:sp>
    </p:spTree>
  </p:cSld>
  <p:clrMapOvr>
    <a:masterClrMapping xmlns:a="http://schemas.openxmlformats.org/drawingml/2006/main"/>
  </p:clrMapOvr>
</p:sld>
</file>