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435a4d8d11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1ecf1744374a2c"/>
  </p:sldMasterIdLst>
  <p:sldIdLst>
    <p:sldId xmlns:r="http://schemas.openxmlformats.org/officeDocument/2006/relationships" id="256" r:id="R24c3b536f5f84d7c"/>
    <p:sldId xmlns:r="http://schemas.openxmlformats.org/officeDocument/2006/relationships" id="257" r:id="Rdd18584798ce4883"/>
    <p:sldId xmlns:r="http://schemas.openxmlformats.org/officeDocument/2006/relationships" id="258" r:id="Rae4e7d05f3cc48c8"/>
    <p:sldId xmlns:r="http://schemas.openxmlformats.org/officeDocument/2006/relationships" id="259" r:id="R88e8f6c16e6c4cca"/>
    <p:sldId xmlns:r="http://schemas.openxmlformats.org/officeDocument/2006/relationships" id="260" r:id="R93a8c5e7ad8947cd"/>
    <p:sldId xmlns:r="http://schemas.openxmlformats.org/officeDocument/2006/relationships" id="261" r:id="R08d916d6ec2247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ecf1744374a2c" /><Relationship Type="http://schemas.openxmlformats.org/officeDocument/2006/relationships/slide" Target="/ppt/slides/slide1.xml" Id="R24c3b536f5f84d7c" /><Relationship Type="http://schemas.openxmlformats.org/officeDocument/2006/relationships/slide" Target="/ppt/slides/slide2.xml" Id="Rdd18584798ce4883" /><Relationship Type="http://schemas.openxmlformats.org/officeDocument/2006/relationships/slide" Target="/ppt/slides/slide3.xml" Id="Rae4e7d05f3cc48c8" /><Relationship Type="http://schemas.openxmlformats.org/officeDocument/2006/relationships/slide" Target="/ppt/slides/slide4.xml" Id="R88e8f6c16e6c4cca" /><Relationship Type="http://schemas.openxmlformats.org/officeDocument/2006/relationships/slide" Target="/ppt/slides/slide5.xml" Id="R93a8c5e7ad8947cd" /><Relationship Type="http://schemas.openxmlformats.org/officeDocument/2006/relationships/slide" Target="/ppt/slides/slide6.xml" Id="R08d916d6ec2247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45bb90ba1d4e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656a8e02c444a" /><Relationship Type="http://schemas.openxmlformats.org/officeDocument/2006/relationships/theme" Target="/ppt/slideMasters/theme/theme1.xml" Id="Re8ede08a9fd34a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a656a8e02c44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6d3c611c94d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0f4adb7b6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4f476ab004b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40dac9efc47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784584def47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a316806a042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 STAT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STAT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 STAT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STAT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STAT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STAT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74 715 352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6 239 530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179 128 593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221 530 542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STAT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15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STAT</a:t>
            </a:r>
          </a:p>
        </p:txBody>
      </p:sp>
    </p:spTree>
  </p:cSld>
  <p:clrMapOvr>
    <a:masterClrMapping xmlns:a="http://schemas.openxmlformats.org/drawingml/2006/main"/>
  </p:clrMapOvr>
</p:sld>
</file>