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9ba57b88964f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f6c48968b54481"/>
  </p:sldMasterIdLst>
  <p:sldIdLst>
    <p:sldId xmlns:r="http://schemas.openxmlformats.org/officeDocument/2006/relationships" id="256" r:id="Ra7ee884c957c4413"/>
    <p:sldId xmlns:r="http://schemas.openxmlformats.org/officeDocument/2006/relationships" id="257" r:id="R64ca81a9de7445f7"/>
    <p:sldId xmlns:r="http://schemas.openxmlformats.org/officeDocument/2006/relationships" id="258" r:id="Rf586f09a503b46a1"/>
    <p:sldId xmlns:r="http://schemas.openxmlformats.org/officeDocument/2006/relationships" id="259" r:id="R2d2e023ce1784961"/>
    <p:sldId xmlns:r="http://schemas.openxmlformats.org/officeDocument/2006/relationships" id="260" r:id="R54db0be2089f425c"/>
    <p:sldId xmlns:r="http://schemas.openxmlformats.org/officeDocument/2006/relationships" id="261" r:id="R12f8c4a68ed147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f6c48968b54481" /><Relationship Type="http://schemas.openxmlformats.org/officeDocument/2006/relationships/slide" Target="/ppt/slides/slide1.xml" Id="Ra7ee884c957c4413" /><Relationship Type="http://schemas.openxmlformats.org/officeDocument/2006/relationships/slide" Target="/ppt/slides/slide2.xml" Id="R64ca81a9de7445f7" /><Relationship Type="http://schemas.openxmlformats.org/officeDocument/2006/relationships/slide" Target="/ppt/slides/slide3.xml" Id="Rf586f09a503b46a1" /><Relationship Type="http://schemas.openxmlformats.org/officeDocument/2006/relationships/slide" Target="/ppt/slides/slide4.xml" Id="R2d2e023ce1784961" /><Relationship Type="http://schemas.openxmlformats.org/officeDocument/2006/relationships/slide" Target="/ppt/slides/slide5.xml" Id="R54db0be2089f425c" /><Relationship Type="http://schemas.openxmlformats.org/officeDocument/2006/relationships/slide" Target="/ppt/slides/slide6.xml" Id="R12f8c4a68ed147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e797d1b5214f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a4200683b4b98" /><Relationship Type="http://schemas.openxmlformats.org/officeDocument/2006/relationships/theme" Target="/ppt/slideMasters/theme/theme1.xml" Id="R0c9a90f55f4e49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ba4200683b4b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4353d436744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eac1e90f74c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c1d6999e442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ee2a9a23c45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c53f842e948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36b4ce4604d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NORSKE STUDENTERS KRISTELIGE 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NORSKE STUDENTERS KRISTELIGE 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26 089 301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11 877 168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6 733 685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14 736 913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70 920 889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22420635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971 435 852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