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6255d214dc49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8c3ac9701f4395"/>
  </p:sldMasterIdLst>
  <p:sldIdLst>
    <p:sldId xmlns:r="http://schemas.openxmlformats.org/officeDocument/2006/relationships" id="256" r:id="Rbfa4220421334301"/>
    <p:sldId xmlns:r="http://schemas.openxmlformats.org/officeDocument/2006/relationships" id="257" r:id="R471eba0eed5c4872"/>
    <p:sldId xmlns:r="http://schemas.openxmlformats.org/officeDocument/2006/relationships" id="258" r:id="R1573d71124474688"/>
    <p:sldId xmlns:r="http://schemas.openxmlformats.org/officeDocument/2006/relationships" id="259" r:id="R860569b62abf4235"/>
    <p:sldId xmlns:r="http://schemas.openxmlformats.org/officeDocument/2006/relationships" id="260" r:id="Rdf2e832afdf2445b"/>
    <p:sldId xmlns:r="http://schemas.openxmlformats.org/officeDocument/2006/relationships" id="261" r:id="R4da8a42e842348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c3ac9701f4395" /><Relationship Type="http://schemas.openxmlformats.org/officeDocument/2006/relationships/slide" Target="/ppt/slides/slide1.xml" Id="Rbfa4220421334301" /><Relationship Type="http://schemas.openxmlformats.org/officeDocument/2006/relationships/slide" Target="/ppt/slides/slide2.xml" Id="R471eba0eed5c4872" /><Relationship Type="http://schemas.openxmlformats.org/officeDocument/2006/relationships/slide" Target="/ppt/slides/slide3.xml" Id="R1573d71124474688" /><Relationship Type="http://schemas.openxmlformats.org/officeDocument/2006/relationships/slide" Target="/ppt/slides/slide4.xml" Id="R860569b62abf4235" /><Relationship Type="http://schemas.openxmlformats.org/officeDocument/2006/relationships/slide" Target="/ppt/slides/slide5.xml" Id="Rdf2e832afdf2445b" /><Relationship Type="http://schemas.openxmlformats.org/officeDocument/2006/relationships/slide" Target="/ppt/slides/slide6.xml" Id="R4da8a42e842348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4531ec3b84c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ab57a0a144d20" /><Relationship Type="http://schemas.openxmlformats.org/officeDocument/2006/relationships/theme" Target="/ppt/slideMasters/theme/theme1.xml" Id="Ra707a55810294e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bab57a0a144d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e94fc2a2241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9533c6a094d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575582dc940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9948bcdca4f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760d3dd674a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a0bff160a4f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VORMA ØKONOMI OG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VORMA ØKONOMI OG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VORMA ØKONOMI OG REGNSKAP SA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VORMA ØKONOMI OG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VORMA ØKONOMI OG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VORMA ØKONOMI OG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23 032 278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1 717 548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1 412 576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7 663 614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13 493 013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VORMA ØKONOMI OG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63912920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971 455 012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VORMA ØKONOMI OG REGNSKAP SA</a:t>
            </a:r>
          </a:p>
        </p:txBody>
      </p:sp>
    </p:spTree>
  </p:cSld>
  <p:clrMapOvr>
    <a:masterClrMapping xmlns:a="http://schemas.openxmlformats.org/drawingml/2006/main"/>
  </p:clrMapOvr>
</p:sld>
</file>