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ccc497643f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90c4b6f07b4ac2"/>
  </p:sldMasterIdLst>
  <p:sldIdLst>
    <p:sldId xmlns:r="http://schemas.openxmlformats.org/officeDocument/2006/relationships" id="256" r:id="R9229cda734994d10"/>
    <p:sldId xmlns:r="http://schemas.openxmlformats.org/officeDocument/2006/relationships" id="257" r:id="R4bcb2af553d54b35"/>
    <p:sldId xmlns:r="http://schemas.openxmlformats.org/officeDocument/2006/relationships" id="258" r:id="Rc2c15ec33e5d4a33"/>
    <p:sldId xmlns:r="http://schemas.openxmlformats.org/officeDocument/2006/relationships" id="259" r:id="R370854b0fb7d4aa6"/>
    <p:sldId xmlns:r="http://schemas.openxmlformats.org/officeDocument/2006/relationships" id="260" r:id="Rd51745e7dd5e40d7"/>
    <p:sldId xmlns:r="http://schemas.openxmlformats.org/officeDocument/2006/relationships" id="261" r:id="Rc5c41368e6f6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0c4b6f07b4ac2" /><Relationship Type="http://schemas.openxmlformats.org/officeDocument/2006/relationships/slide" Target="/ppt/slides/slide1.xml" Id="R9229cda734994d10" /><Relationship Type="http://schemas.openxmlformats.org/officeDocument/2006/relationships/slide" Target="/ppt/slides/slide2.xml" Id="R4bcb2af553d54b35" /><Relationship Type="http://schemas.openxmlformats.org/officeDocument/2006/relationships/slide" Target="/ppt/slides/slide3.xml" Id="Rc2c15ec33e5d4a33" /><Relationship Type="http://schemas.openxmlformats.org/officeDocument/2006/relationships/slide" Target="/ppt/slides/slide4.xml" Id="R370854b0fb7d4aa6" /><Relationship Type="http://schemas.openxmlformats.org/officeDocument/2006/relationships/slide" Target="/ppt/slides/slide5.xml" Id="Rd51745e7dd5e40d7" /><Relationship Type="http://schemas.openxmlformats.org/officeDocument/2006/relationships/slide" Target="/ppt/slides/slide6.xml" Id="Rc5c41368e6f6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72266048242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3b3ee5b7b4c55" /><Relationship Type="http://schemas.openxmlformats.org/officeDocument/2006/relationships/theme" Target="/ppt/slideMasters/theme/theme1.xml" Id="Ra475148a7737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a3b3ee5b7b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8387b493848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fab4977fa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73225fe1648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5b5238b1141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a96fdf3e7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07412d767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GRENDAL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GRENDAL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406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74828206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971 460 113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