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99af1bfb1347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a98c59aab84a1f"/>
  </p:sldMasterIdLst>
  <p:sldIdLst>
    <p:sldId xmlns:r="http://schemas.openxmlformats.org/officeDocument/2006/relationships" id="256" r:id="Rca619b9af5af48ab"/>
    <p:sldId xmlns:r="http://schemas.openxmlformats.org/officeDocument/2006/relationships" id="257" r:id="R292f26d56dc44cb2"/>
    <p:sldId xmlns:r="http://schemas.openxmlformats.org/officeDocument/2006/relationships" id="258" r:id="R1ff870341a384e21"/>
    <p:sldId xmlns:r="http://schemas.openxmlformats.org/officeDocument/2006/relationships" id="259" r:id="Re627e1b1c7614a58"/>
    <p:sldId xmlns:r="http://schemas.openxmlformats.org/officeDocument/2006/relationships" id="260" r:id="R25aeda53f26a49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a98c59aab84a1f" /><Relationship Type="http://schemas.openxmlformats.org/officeDocument/2006/relationships/slide" Target="/ppt/slides/slide1.xml" Id="Rca619b9af5af48ab" /><Relationship Type="http://schemas.openxmlformats.org/officeDocument/2006/relationships/slide" Target="/ppt/slides/slide2.xml" Id="R292f26d56dc44cb2" /><Relationship Type="http://schemas.openxmlformats.org/officeDocument/2006/relationships/slide" Target="/ppt/slides/slide3.xml" Id="R1ff870341a384e21" /><Relationship Type="http://schemas.openxmlformats.org/officeDocument/2006/relationships/slide" Target="/ppt/slides/slide4.xml" Id="Re627e1b1c7614a58" /><Relationship Type="http://schemas.openxmlformats.org/officeDocument/2006/relationships/slide" Target="/ppt/slides/slide5.xml" Id="R25aeda53f26a49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fc44c2d8e647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b03bc758924e7f" /><Relationship Type="http://schemas.openxmlformats.org/officeDocument/2006/relationships/theme" Target="/ppt/slideMasters/theme/theme1.xml" Id="Rfc37786c1a1147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b03bc758924e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f391ce0a734e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03d1cfed3a40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8e6cd3d5c447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5717737b154b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274d6f24da4d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VESTVÅGØY MUSEUMSLAG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VESTVÅGØY MUSEUMSLAG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VESTVÅGØY MUSEUMSLAG ble etablert [år] og holder til i Leknes.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VESTVÅGØY MUSEUMSLAG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VESTVÅGØY MUSEUMSLAG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VESTVÅGØY MUSEUMSLAG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v/Gunnlaug Bjørgo Larsen, Vardeveien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8370 Leknes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 08 00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gunnlauglarsen@hotmail.com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971 492 570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VESTVÅGØY MUSEUMSLAG</a:t>
            </a:r>
          </a:p>
        </p:txBody>
      </p:sp>
    </p:spTree>
  </p:cSld>
  <p:clrMapOvr>
    <a:masterClrMapping xmlns:a="http://schemas.openxmlformats.org/drawingml/2006/main"/>
  </p:clrMapOvr>
</p:sld>
</file>