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8b2aa1c72b4b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2912ff749421e"/>
  </p:sldMasterIdLst>
  <p:sldIdLst>
    <p:sldId xmlns:r="http://schemas.openxmlformats.org/officeDocument/2006/relationships" id="256" r:id="R8de8eef648e04f78"/>
    <p:sldId xmlns:r="http://schemas.openxmlformats.org/officeDocument/2006/relationships" id="257" r:id="R8533c49248944087"/>
    <p:sldId xmlns:r="http://schemas.openxmlformats.org/officeDocument/2006/relationships" id="258" r:id="R57183f82fe464053"/>
    <p:sldId xmlns:r="http://schemas.openxmlformats.org/officeDocument/2006/relationships" id="259" r:id="R10f4594958ce44e6"/>
    <p:sldId xmlns:r="http://schemas.openxmlformats.org/officeDocument/2006/relationships" id="260" r:id="R5d7463eb076f420a"/>
    <p:sldId xmlns:r="http://schemas.openxmlformats.org/officeDocument/2006/relationships" id="261" r:id="Ra45844d0dd27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2912ff749421e" /><Relationship Type="http://schemas.openxmlformats.org/officeDocument/2006/relationships/slide" Target="/ppt/slides/slide1.xml" Id="R8de8eef648e04f78" /><Relationship Type="http://schemas.openxmlformats.org/officeDocument/2006/relationships/slide" Target="/ppt/slides/slide2.xml" Id="R8533c49248944087" /><Relationship Type="http://schemas.openxmlformats.org/officeDocument/2006/relationships/slide" Target="/ppt/slides/slide3.xml" Id="R57183f82fe464053" /><Relationship Type="http://schemas.openxmlformats.org/officeDocument/2006/relationships/slide" Target="/ppt/slides/slide4.xml" Id="R10f4594958ce44e6" /><Relationship Type="http://schemas.openxmlformats.org/officeDocument/2006/relationships/slide" Target="/ppt/slides/slide5.xml" Id="R5d7463eb076f420a" /><Relationship Type="http://schemas.openxmlformats.org/officeDocument/2006/relationships/slide" Target="/ppt/slides/slide6.xml" Id="Ra45844d0dd27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009087ef1e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8e8b904b1430d" /><Relationship Type="http://schemas.openxmlformats.org/officeDocument/2006/relationships/theme" Target="/ppt/slideMasters/theme/theme1.xml" Id="Ra14d7a94c4e1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c8e8b904b1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029f5a87744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dc98633fa43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1d9535754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48d757ce840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5b186cc01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fa48aa02a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DRONNING MAUDS MINNE HØGSKOLE FOR BARNEHAGELÆRERUTDANNING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MINNE HØGSKOLE FOR BARNEHAGELÆRERUTDANNING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205 071 305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−3 755 717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74 607 425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152 250 361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Thrond Nergaards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post@dmmh.no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971 574 747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DRONNING MAUDS MINNE HØGSKOLE FOR BARNEHAGELÆRERUTDANNING STI</a:t>
            </a:r>
          </a:p>
        </p:txBody>
      </p:sp>
    </p:spTree>
  </p:cSld>
  <p:clrMapOvr>
    <a:masterClrMapping xmlns:a="http://schemas.openxmlformats.org/drawingml/2006/main"/>
  </p:clrMapOvr>
</p:sld>
</file>