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53541ab93144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47f7c15a414a12"/>
  </p:sldMasterIdLst>
  <p:sldIdLst>
    <p:sldId xmlns:r="http://schemas.openxmlformats.org/officeDocument/2006/relationships" id="256" r:id="Rb2b0142cb4bf4f24"/>
    <p:sldId xmlns:r="http://schemas.openxmlformats.org/officeDocument/2006/relationships" id="257" r:id="R5d3f0cff3b50497f"/>
    <p:sldId xmlns:r="http://schemas.openxmlformats.org/officeDocument/2006/relationships" id="258" r:id="R166367a7b1ec42f6"/>
    <p:sldId xmlns:r="http://schemas.openxmlformats.org/officeDocument/2006/relationships" id="259" r:id="Rd95953661b274f09"/>
    <p:sldId xmlns:r="http://schemas.openxmlformats.org/officeDocument/2006/relationships" id="260" r:id="Ra544c4663a7a41bf"/>
    <p:sldId xmlns:r="http://schemas.openxmlformats.org/officeDocument/2006/relationships" id="261" r:id="Re55d0657a1d547ec"/>
    <p:sldId xmlns:r="http://schemas.openxmlformats.org/officeDocument/2006/relationships" id="262" r:id="Ref4a65f47d4d42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7f7c15a414a12" /><Relationship Type="http://schemas.openxmlformats.org/officeDocument/2006/relationships/slide" Target="/ppt/slides/slide1.xml" Id="Rb2b0142cb4bf4f24" /><Relationship Type="http://schemas.openxmlformats.org/officeDocument/2006/relationships/slide" Target="/ppt/slides/slide2.xml" Id="R5d3f0cff3b50497f" /><Relationship Type="http://schemas.openxmlformats.org/officeDocument/2006/relationships/slide" Target="/ppt/slides/slide3.xml" Id="R166367a7b1ec42f6" /><Relationship Type="http://schemas.openxmlformats.org/officeDocument/2006/relationships/slide" Target="/ppt/slides/slide4.xml" Id="Rd95953661b274f09" /><Relationship Type="http://schemas.openxmlformats.org/officeDocument/2006/relationships/slide" Target="/ppt/slides/slide5.xml" Id="Ra544c4663a7a41bf" /><Relationship Type="http://schemas.openxmlformats.org/officeDocument/2006/relationships/slide" Target="/ppt/slides/slide6.xml" Id="Re55d0657a1d547ec" /><Relationship Type="http://schemas.openxmlformats.org/officeDocument/2006/relationships/slide" Target="/ppt/slides/slide7.xml" Id="Ref4a65f47d4d42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483e927684d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29a44e7194387" /><Relationship Type="http://schemas.openxmlformats.org/officeDocument/2006/relationships/theme" Target="/ppt/slideMasters/theme/theme1.xml" Id="R3a37f888b96945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629a44e71943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251b4924e4b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acba8403246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b0fa7e96a47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999763a4b44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9823d82a749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23f694fdb41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f41cc74b14b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NESØYRA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NESØYRA EIENDOM AS ble etablert [år] og holder til i Saudasjøen.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938 624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3 878 478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ARILD LJUNG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Nesøyra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4208 Saudasjøen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78 15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971 585 064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NESØYRA EIENDOM AS</a:t>
            </a:r>
          </a:p>
        </p:txBody>
      </p:sp>
    </p:spTree>
  </p:cSld>
  <p:clrMapOvr>
    <a:masterClrMapping xmlns:a="http://schemas.openxmlformats.org/drawingml/2006/main"/>
  </p:clrMapOvr>
</p:sld>
</file>