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28963c23a743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abba706a14467d"/>
  </p:sldMasterIdLst>
  <p:sldIdLst>
    <p:sldId xmlns:r="http://schemas.openxmlformats.org/officeDocument/2006/relationships" id="256" r:id="Rd6b1ffa3349f4075"/>
    <p:sldId xmlns:r="http://schemas.openxmlformats.org/officeDocument/2006/relationships" id="257" r:id="R3137701173914709"/>
    <p:sldId xmlns:r="http://schemas.openxmlformats.org/officeDocument/2006/relationships" id="258" r:id="R787fc6493c0f4d3b"/>
    <p:sldId xmlns:r="http://schemas.openxmlformats.org/officeDocument/2006/relationships" id="259" r:id="R938e7897174c4653"/>
    <p:sldId xmlns:r="http://schemas.openxmlformats.org/officeDocument/2006/relationships" id="260" r:id="Rfee1184386634835"/>
    <p:sldId xmlns:r="http://schemas.openxmlformats.org/officeDocument/2006/relationships" id="261" r:id="R0bd11ad2838a4ecf"/>
    <p:sldId xmlns:r="http://schemas.openxmlformats.org/officeDocument/2006/relationships" id="262" r:id="Re0306fd35b2e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bba706a14467d" /><Relationship Type="http://schemas.openxmlformats.org/officeDocument/2006/relationships/slide" Target="/ppt/slides/slide1.xml" Id="Rd6b1ffa3349f4075" /><Relationship Type="http://schemas.openxmlformats.org/officeDocument/2006/relationships/slide" Target="/ppt/slides/slide2.xml" Id="R3137701173914709" /><Relationship Type="http://schemas.openxmlformats.org/officeDocument/2006/relationships/slide" Target="/ppt/slides/slide3.xml" Id="R787fc6493c0f4d3b" /><Relationship Type="http://schemas.openxmlformats.org/officeDocument/2006/relationships/slide" Target="/ppt/slides/slide4.xml" Id="R938e7897174c4653" /><Relationship Type="http://schemas.openxmlformats.org/officeDocument/2006/relationships/slide" Target="/ppt/slides/slide5.xml" Id="Rfee1184386634835" /><Relationship Type="http://schemas.openxmlformats.org/officeDocument/2006/relationships/slide" Target="/ppt/slides/slide6.xml" Id="R0bd11ad2838a4ecf" /><Relationship Type="http://schemas.openxmlformats.org/officeDocument/2006/relationships/slide" Target="/ppt/slides/slide7.xml" Id="Re0306fd35b2e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7fd122d454a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9868702c94c8a" /><Relationship Type="http://schemas.openxmlformats.org/officeDocument/2006/relationships/theme" Target="/ppt/slideMasters/theme/theme1.xml" Id="Rdb6746e016be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9868702c9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bfd30ea4f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497815737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a2585e07b46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5dba64ff24c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f0756dd5e4b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2defc4bb14a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818bbc7d848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GLITRA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30 449 819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30 363 654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29 865 180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210 740 936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235 996 674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JOHANNSON SKJELBRED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HARTVIG JOHANNSON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Kalbakkvei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971 586 877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