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efaf06fadc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f999d7f624618"/>
  </p:sldMasterIdLst>
  <p:sldIdLst>
    <p:sldId xmlns:r="http://schemas.openxmlformats.org/officeDocument/2006/relationships" id="256" r:id="R947bd416d3c148ef"/>
    <p:sldId xmlns:r="http://schemas.openxmlformats.org/officeDocument/2006/relationships" id="257" r:id="R4854cc73d5a146cf"/>
    <p:sldId xmlns:r="http://schemas.openxmlformats.org/officeDocument/2006/relationships" id="258" r:id="Rda5416d5dd714f56"/>
    <p:sldId xmlns:r="http://schemas.openxmlformats.org/officeDocument/2006/relationships" id="259" r:id="Rf74051b308d64b6d"/>
    <p:sldId xmlns:r="http://schemas.openxmlformats.org/officeDocument/2006/relationships" id="260" r:id="Rc2e7cbb3eb024be6"/>
    <p:sldId xmlns:r="http://schemas.openxmlformats.org/officeDocument/2006/relationships" id="261" r:id="Rd875fddf4cf14236"/>
    <p:sldId xmlns:r="http://schemas.openxmlformats.org/officeDocument/2006/relationships" id="262" r:id="R429a688b3a5c43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f999d7f624618" /><Relationship Type="http://schemas.openxmlformats.org/officeDocument/2006/relationships/slide" Target="/ppt/slides/slide1.xml" Id="R947bd416d3c148ef" /><Relationship Type="http://schemas.openxmlformats.org/officeDocument/2006/relationships/slide" Target="/ppt/slides/slide2.xml" Id="R4854cc73d5a146cf" /><Relationship Type="http://schemas.openxmlformats.org/officeDocument/2006/relationships/slide" Target="/ppt/slides/slide3.xml" Id="Rda5416d5dd714f56" /><Relationship Type="http://schemas.openxmlformats.org/officeDocument/2006/relationships/slide" Target="/ppt/slides/slide4.xml" Id="Rf74051b308d64b6d" /><Relationship Type="http://schemas.openxmlformats.org/officeDocument/2006/relationships/slide" Target="/ppt/slides/slide5.xml" Id="Rc2e7cbb3eb024be6" /><Relationship Type="http://schemas.openxmlformats.org/officeDocument/2006/relationships/slide" Target="/ppt/slides/slide6.xml" Id="Rd875fddf4cf14236" /><Relationship Type="http://schemas.openxmlformats.org/officeDocument/2006/relationships/slide" Target="/ppt/slides/slide7.xml" Id="R429a688b3a5c43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0a6e8268b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0f66c119e4282" /><Relationship Type="http://schemas.openxmlformats.org/officeDocument/2006/relationships/theme" Target="/ppt/slideMasters/theme/theme1.xml" Id="R9c37c8edaa47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60f66c119e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a24203a9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8416b8258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974be559746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37c3a22ae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41f2ca78d42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cd0a401ea4f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741c0dac747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ØST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ØST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14 174 228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14 555 919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NORGE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971 644 273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ØST EIENDOM AS</a:t>
            </a:r>
          </a:p>
        </p:txBody>
      </p:sp>
    </p:spTree>
  </p:cSld>
  <p:clrMapOvr>
    <a:masterClrMapping xmlns:a="http://schemas.openxmlformats.org/drawingml/2006/main"/>
  </p:clrMapOvr>
</p:sld>
</file>