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83207fabe442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09f992c07e41c7"/>
  </p:sldMasterIdLst>
  <p:sldIdLst>
    <p:sldId xmlns:r="http://schemas.openxmlformats.org/officeDocument/2006/relationships" id="256" r:id="Rdc37c3bf540e4e22"/>
    <p:sldId xmlns:r="http://schemas.openxmlformats.org/officeDocument/2006/relationships" id="257" r:id="R947fb7839a3b4db2"/>
    <p:sldId xmlns:r="http://schemas.openxmlformats.org/officeDocument/2006/relationships" id="258" r:id="Rd5f43f81bd0c404f"/>
    <p:sldId xmlns:r="http://schemas.openxmlformats.org/officeDocument/2006/relationships" id="259" r:id="Rb2e8916b6e7144a6"/>
    <p:sldId xmlns:r="http://schemas.openxmlformats.org/officeDocument/2006/relationships" id="260" r:id="Ra3fd059317714d31"/>
    <p:sldId xmlns:r="http://schemas.openxmlformats.org/officeDocument/2006/relationships" id="261" r:id="Raa7b3ea2005540ca"/>
    <p:sldId xmlns:r="http://schemas.openxmlformats.org/officeDocument/2006/relationships" id="262" r:id="Rd5679ad41e434a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09f992c07e41c7" /><Relationship Type="http://schemas.openxmlformats.org/officeDocument/2006/relationships/slide" Target="/ppt/slides/slide1.xml" Id="Rdc37c3bf540e4e22" /><Relationship Type="http://schemas.openxmlformats.org/officeDocument/2006/relationships/slide" Target="/ppt/slides/slide2.xml" Id="R947fb7839a3b4db2" /><Relationship Type="http://schemas.openxmlformats.org/officeDocument/2006/relationships/slide" Target="/ppt/slides/slide3.xml" Id="Rd5f43f81bd0c404f" /><Relationship Type="http://schemas.openxmlformats.org/officeDocument/2006/relationships/slide" Target="/ppt/slides/slide4.xml" Id="Rb2e8916b6e7144a6" /><Relationship Type="http://schemas.openxmlformats.org/officeDocument/2006/relationships/slide" Target="/ppt/slides/slide5.xml" Id="Ra3fd059317714d31" /><Relationship Type="http://schemas.openxmlformats.org/officeDocument/2006/relationships/slide" Target="/ppt/slides/slide6.xml" Id="Raa7b3ea2005540ca" /><Relationship Type="http://schemas.openxmlformats.org/officeDocument/2006/relationships/slide" Target="/ppt/slides/slide7.xml" Id="Rd5679ad41e434a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9bc894381948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91148f7fe4307" /><Relationship Type="http://schemas.openxmlformats.org/officeDocument/2006/relationships/theme" Target="/ppt/slideMasters/theme/theme1.xml" Id="Rcebeae53cda941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791148f7fe43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8453857624a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1e267f8f443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c411ddd1c46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df9459c8e45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5e360781c46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51a3a81774e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5c28d390e4b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FREDRIKSTAD ENERGI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FREDRIKSTAD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FREDRIKSTAD ENERGI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FREDRIKSTAD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FREDRIKSTAD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FREDRIKSTAD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27 619 946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−10 592 792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1 373 083 396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196 964 336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1 798 451 161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FREDRIKSTAD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 ENERGI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FREDRIKSTAD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Stabburveien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1617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70 15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firmapost@feas.no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www.fredrikstadenergi.no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971 644 494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FREDRIKSTAD ENERGI AS</a:t>
            </a:r>
          </a:p>
        </p:txBody>
      </p:sp>
    </p:spTree>
  </p:cSld>
  <p:clrMapOvr>
    <a:masterClrMapping xmlns:a="http://schemas.openxmlformats.org/drawingml/2006/main"/>
  </p:clrMapOvr>
</p:sld>
</file>