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7b38f55d8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b6d586a7744b9"/>
  </p:sldMasterIdLst>
  <p:sldIdLst>
    <p:sldId xmlns:r="http://schemas.openxmlformats.org/officeDocument/2006/relationships" id="256" r:id="Raf96099c2b0c45b1"/>
    <p:sldId xmlns:r="http://schemas.openxmlformats.org/officeDocument/2006/relationships" id="257" r:id="R9775f80ad3334344"/>
    <p:sldId xmlns:r="http://schemas.openxmlformats.org/officeDocument/2006/relationships" id="258" r:id="R187bb9c05569428a"/>
    <p:sldId xmlns:r="http://schemas.openxmlformats.org/officeDocument/2006/relationships" id="259" r:id="Rdfc26ed6f8724020"/>
    <p:sldId xmlns:r="http://schemas.openxmlformats.org/officeDocument/2006/relationships" id="260" r:id="R57bc0df88605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b6d586a7744b9" /><Relationship Type="http://schemas.openxmlformats.org/officeDocument/2006/relationships/slide" Target="/ppt/slides/slide1.xml" Id="Raf96099c2b0c45b1" /><Relationship Type="http://schemas.openxmlformats.org/officeDocument/2006/relationships/slide" Target="/ppt/slides/slide2.xml" Id="R9775f80ad3334344" /><Relationship Type="http://schemas.openxmlformats.org/officeDocument/2006/relationships/slide" Target="/ppt/slides/slide3.xml" Id="R187bb9c05569428a" /><Relationship Type="http://schemas.openxmlformats.org/officeDocument/2006/relationships/slide" Target="/ppt/slides/slide4.xml" Id="Rdfc26ed6f8724020" /><Relationship Type="http://schemas.openxmlformats.org/officeDocument/2006/relationships/slide" Target="/ppt/slides/slide5.xml" Id="R57bc0df88605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8a552f274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e157b375c42d8" /><Relationship Type="http://schemas.openxmlformats.org/officeDocument/2006/relationships/theme" Target="/ppt/slideMasters/theme/theme1.xml" Id="Rb20c5ccf10d6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e157b375c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1510f91e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4267a4c3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f95c4bab2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446132bc949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46578c3d4a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KULTUR- OG LIKESTILLINGSDEPARTEMENTET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KULTUR- OG LIKESTILLINGSDEPARTEMENTET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KULTUR- OG LIKESTILLINGSDEPARTEMENTET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KULTUR- OG LIKESTILLINGSDEPARTEMENTET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KULTUR- OG LIKESTILLINGSDEPARTEMENTET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KULTUR- OG LIKESTILLINGSDEPARTEMENTET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Gerhardsens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postmottak@kud.dep.no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www.odin.dep.no/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972 417 866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KULTUR- OG LIKESTILLINGSDEPARTEMENTET</a:t>
            </a:r>
          </a:p>
        </p:txBody>
      </p:sp>
    </p:spTree>
  </p:cSld>
  <p:clrMapOvr>
    <a:masterClrMapping xmlns:a="http://schemas.openxmlformats.org/drawingml/2006/main"/>
  </p:clrMapOvr>
</p:sld>
</file>