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0e9e5c10514c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f97d12eba245cf"/>
  </p:sldMasterIdLst>
  <p:sldIdLst>
    <p:sldId xmlns:r="http://schemas.openxmlformats.org/officeDocument/2006/relationships" id="256" r:id="Ra9adfe74daf4441c"/>
    <p:sldId xmlns:r="http://schemas.openxmlformats.org/officeDocument/2006/relationships" id="257" r:id="R18c860c915cd4261"/>
    <p:sldId xmlns:r="http://schemas.openxmlformats.org/officeDocument/2006/relationships" id="258" r:id="R8312ba125f8f4c9e"/>
    <p:sldId xmlns:r="http://schemas.openxmlformats.org/officeDocument/2006/relationships" id="259" r:id="R05db4fca88fe42d8"/>
    <p:sldId xmlns:r="http://schemas.openxmlformats.org/officeDocument/2006/relationships" id="260" r:id="R2d4f22fdba174f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f97d12eba245cf" /><Relationship Type="http://schemas.openxmlformats.org/officeDocument/2006/relationships/slide" Target="/ppt/slides/slide1.xml" Id="Ra9adfe74daf4441c" /><Relationship Type="http://schemas.openxmlformats.org/officeDocument/2006/relationships/slide" Target="/ppt/slides/slide2.xml" Id="R18c860c915cd4261" /><Relationship Type="http://schemas.openxmlformats.org/officeDocument/2006/relationships/slide" Target="/ppt/slides/slide3.xml" Id="R8312ba125f8f4c9e" /><Relationship Type="http://schemas.openxmlformats.org/officeDocument/2006/relationships/slide" Target="/ppt/slides/slide4.xml" Id="R05db4fca88fe42d8" /><Relationship Type="http://schemas.openxmlformats.org/officeDocument/2006/relationships/slide" Target="/ppt/slides/slide5.xml" Id="R2d4f22fdba174f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68b631ea7745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f430c94bf4732" /><Relationship Type="http://schemas.openxmlformats.org/officeDocument/2006/relationships/theme" Target="/ppt/slideMasters/theme/theme1.xml" Id="R0ce01e676e214e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5f430c94bf47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666eebf3b487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8a585ffbdf4b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571160bcc47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a007826d646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b9de0370a47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FAGFORBUNDET INNLANDET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INNLANDET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FAGFORBUNDET INNLANDET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INNLANDET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INNLANDET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INNLANDET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54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974 237 342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FAGFORBUNDET INNLANDET</a:t>
            </a:r>
          </a:p>
        </p:txBody>
      </p:sp>
    </p:spTree>
  </p:cSld>
  <p:clrMapOvr>
    <a:masterClrMapping xmlns:a="http://schemas.openxmlformats.org/drawingml/2006/main"/>
  </p:clrMapOvr>
</p:sld>
</file>