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eaa957be08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40e534a5c4c46"/>
  </p:sldMasterIdLst>
  <p:sldIdLst>
    <p:sldId xmlns:r="http://schemas.openxmlformats.org/officeDocument/2006/relationships" id="256" r:id="Rd6fb195387ec4026"/>
    <p:sldId xmlns:r="http://schemas.openxmlformats.org/officeDocument/2006/relationships" id="257" r:id="Rb34eb8599d314444"/>
    <p:sldId xmlns:r="http://schemas.openxmlformats.org/officeDocument/2006/relationships" id="258" r:id="R56bb77250425406a"/>
    <p:sldId xmlns:r="http://schemas.openxmlformats.org/officeDocument/2006/relationships" id="259" r:id="R559ee03496894b53"/>
    <p:sldId xmlns:r="http://schemas.openxmlformats.org/officeDocument/2006/relationships" id="260" r:id="R19a3f5123c7b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40e534a5c4c46" /><Relationship Type="http://schemas.openxmlformats.org/officeDocument/2006/relationships/slide" Target="/ppt/slides/slide1.xml" Id="Rd6fb195387ec4026" /><Relationship Type="http://schemas.openxmlformats.org/officeDocument/2006/relationships/slide" Target="/ppt/slides/slide2.xml" Id="Rb34eb8599d314444" /><Relationship Type="http://schemas.openxmlformats.org/officeDocument/2006/relationships/slide" Target="/ppt/slides/slide3.xml" Id="R56bb77250425406a" /><Relationship Type="http://schemas.openxmlformats.org/officeDocument/2006/relationships/slide" Target="/ppt/slides/slide4.xml" Id="R559ee03496894b53" /><Relationship Type="http://schemas.openxmlformats.org/officeDocument/2006/relationships/slide" Target="/ppt/slides/slide5.xml" Id="R19a3f5123c7b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2de08c5aa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194482b714c0e" /><Relationship Type="http://schemas.openxmlformats.org/officeDocument/2006/relationships/theme" Target="/ppt/slideMasters/theme/theme1.xml" Id="R0e08b9178776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6194482b714c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c6df8e5dd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c1856ffc2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e07b02d8d42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ad04a525b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6b0109ff4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 VESTLAND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VESTLAND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Bjørns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48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www.fagforbundet.no/hordaland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974 257 521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