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098f1483c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00b4042ff40a7"/>
  </p:sldMasterIdLst>
  <p:sldIdLst>
    <p:sldId xmlns:r="http://schemas.openxmlformats.org/officeDocument/2006/relationships" id="256" r:id="R71ae59278a754246"/>
    <p:sldId xmlns:r="http://schemas.openxmlformats.org/officeDocument/2006/relationships" id="257" r:id="R2b340996b76442e9"/>
    <p:sldId xmlns:r="http://schemas.openxmlformats.org/officeDocument/2006/relationships" id="258" r:id="Rfaa3b0bdc7854a18"/>
    <p:sldId xmlns:r="http://schemas.openxmlformats.org/officeDocument/2006/relationships" id="259" r:id="R939cbb4b233f4dad"/>
    <p:sldId xmlns:r="http://schemas.openxmlformats.org/officeDocument/2006/relationships" id="260" r:id="R849360ff2c2f41c9"/>
    <p:sldId xmlns:r="http://schemas.openxmlformats.org/officeDocument/2006/relationships" id="261" r:id="Ref431cbbf78b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00b4042ff40a7" /><Relationship Type="http://schemas.openxmlformats.org/officeDocument/2006/relationships/slide" Target="/ppt/slides/slide1.xml" Id="R71ae59278a754246" /><Relationship Type="http://schemas.openxmlformats.org/officeDocument/2006/relationships/slide" Target="/ppt/slides/slide2.xml" Id="R2b340996b76442e9" /><Relationship Type="http://schemas.openxmlformats.org/officeDocument/2006/relationships/slide" Target="/ppt/slides/slide3.xml" Id="Rfaa3b0bdc7854a18" /><Relationship Type="http://schemas.openxmlformats.org/officeDocument/2006/relationships/slide" Target="/ppt/slides/slide4.xml" Id="R939cbb4b233f4dad" /><Relationship Type="http://schemas.openxmlformats.org/officeDocument/2006/relationships/slide" Target="/ppt/slides/slide5.xml" Id="R849360ff2c2f41c9" /><Relationship Type="http://schemas.openxmlformats.org/officeDocument/2006/relationships/slide" Target="/ppt/slides/slide6.xml" Id="Ref431cbbf78b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9a09c8d9544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14d6905254a9d" /><Relationship Type="http://schemas.openxmlformats.org/officeDocument/2006/relationships/theme" Target="/ppt/slideMasters/theme/theme1.xml" Id="R7901ede4cd83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14d6905254a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490116e35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0c1824814e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b1cad5fdc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952e5b863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d9cf0623e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35ae04c64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JAHRES HUMANITÆRE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JAHRES HUMANITÆRE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JAHRES HUMANITÆRE STIFTELSE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JAHRES HUMANITÆRE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JAHRES HUMANITÆRE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JAHRES HUMANITÆRE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−20 679 663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14 253 199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348 301 940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349 598 383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JAHRES HUMANITÆRE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02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post@ajhs.no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www.ajhs.no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974 436 965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JAHRES HUMANITÆRE STIFTELSE</a:t>
            </a:r>
          </a:p>
        </p:txBody>
      </p:sp>
    </p:spTree>
  </p:cSld>
  <p:clrMapOvr>
    <a:masterClrMapping xmlns:a="http://schemas.openxmlformats.org/drawingml/2006/main"/>
  </p:clrMapOvr>
</p:sld>
</file>