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70bdba998b4b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fec142bff64289"/>
  </p:sldMasterIdLst>
  <p:sldIdLst>
    <p:sldId xmlns:r="http://schemas.openxmlformats.org/officeDocument/2006/relationships" id="256" r:id="R6d99288bf5ed46b0"/>
    <p:sldId xmlns:r="http://schemas.openxmlformats.org/officeDocument/2006/relationships" id="257" r:id="R1c491c84340146c9"/>
    <p:sldId xmlns:r="http://schemas.openxmlformats.org/officeDocument/2006/relationships" id="258" r:id="R6d4637b235fa4803"/>
    <p:sldId xmlns:r="http://schemas.openxmlformats.org/officeDocument/2006/relationships" id="259" r:id="Rf27f693a7bae4132"/>
    <p:sldId xmlns:r="http://schemas.openxmlformats.org/officeDocument/2006/relationships" id="260" r:id="R65f44c216fad46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ec142bff64289" /><Relationship Type="http://schemas.openxmlformats.org/officeDocument/2006/relationships/slide" Target="/ppt/slides/slide1.xml" Id="R6d99288bf5ed46b0" /><Relationship Type="http://schemas.openxmlformats.org/officeDocument/2006/relationships/slide" Target="/ppt/slides/slide2.xml" Id="R1c491c84340146c9" /><Relationship Type="http://schemas.openxmlformats.org/officeDocument/2006/relationships/slide" Target="/ppt/slides/slide3.xml" Id="R6d4637b235fa4803" /><Relationship Type="http://schemas.openxmlformats.org/officeDocument/2006/relationships/slide" Target="/ppt/slides/slide4.xml" Id="Rf27f693a7bae4132" /><Relationship Type="http://schemas.openxmlformats.org/officeDocument/2006/relationships/slide" Target="/ppt/slides/slide5.xml" Id="R65f44c216fad46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c7c7780cb340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f39be1092492d" /><Relationship Type="http://schemas.openxmlformats.org/officeDocument/2006/relationships/theme" Target="/ppt/slideMasters/theme/theme1.xml" Id="R5a337cfcc81b43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5f39be109249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52894de3b4a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706523eb144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4c0608ba9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0e731ae6b4d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ec4b78c87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VESTLAND FYLKESKOMMUNE ORGANISASJON OG ØKONOMI BERGEN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FYLKESKOMMUNE ORGANISASJON OG ØKONOMI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VESTLAND FYLKESKOMMUNE ORGANISASJON OG ØKONOMI BERGEN ble etablert [år] og holder til i Leikanger.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FYLKESKOMMUNE ORGANISASJON OG ØKONOMI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FYLKESKOMMUNE ORGANISASJON OG ØKONOMI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FYLKESKOMMUNE ORGANISASJON OG ØKONOMI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Askedalen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6863 Leikanger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974 556 669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VESTLAND FYLKESKOMMUNE ORGANISASJON OG ØKONOMI BERGEN</a:t>
            </a:r>
          </a:p>
        </p:txBody>
      </p:sp>
    </p:spTree>
  </p:cSld>
  <p:clrMapOvr>
    <a:masterClrMapping xmlns:a="http://schemas.openxmlformats.org/drawingml/2006/main"/>
  </p:clrMapOvr>
</p:sld>
</file>