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bee8e18ca149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e543d1751140dd"/>
  </p:sldMasterIdLst>
  <p:sldIdLst>
    <p:sldId xmlns:r="http://schemas.openxmlformats.org/officeDocument/2006/relationships" id="256" r:id="R2082170739d54e4f"/>
    <p:sldId xmlns:r="http://schemas.openxmlformats.org/officeDocument/2006/relationships" id="257" r:id="R8b63274e09814caa"/>
    <p:sldId xmlns:r="http://schemas.openxmlformats.org/officeDocument/2006/relationships" id="258" r:id="R259c756c1a334e53"/>
    <p:sldId xmlns:r="http://schemas.openxmlformats.org/officeDocument/2006/relationships" id="259" r:id="Rc481148f30794349"/>
    <p:sldId xmlns:r="http://schemas.openxmlformats.org/officeDocument/2006/relationships" id="260" r:id="Rd88261be12e244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e543d1751140dd" /><Relationship Type="http://schemas.openxmlformats.org/officeDocument/2006/relationships/slide" Target="/ppt/slides/slide1.xml" Id="R2082170739d54e4f" /><Relationship Type="http://schemas.openxmlformats.org/officeDocument/2006/relationships/slide" Target="/ppt/slides/slide2.xml" Id="R8b63274e09814caa" /><Relationship Type="http://schemas.openxmlformats.org/officeDocument/2006/relationships/slide" Target="/ppt/slides/slide3.xml" Id="R259c756c1a334e53" /><Relationship Type="http://schemas.openxmlformats.org/officeDocument/2006/relationships/slide" Target="/ppt/slides/slide4.xml" Id="Rc481148f30794349" /><Relationship Type="http://schemas.openxmlformats.org/officeDocument/2006/relationships/slide" Target="/ppt/slides/slide5.xml" Id="Rd88261be12e244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33021c579b4b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a9628b15d4a0f" /><Relationship Type="http://schemas.openxmlformats.org/officeDocument/2006/relationships/theme" Target="/ppt/slideMasters/theme/theme1.xml" Id="R9d0f5638af5641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6a9628b15d4a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72c798e744b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05407a2d147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186cd96a24c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65cd5043949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377e0bc0c41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NÆRINGSFAGHUSET AS UTLEIEBYGG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NÆRINGSFAGHUSET AS UTLEIEBYGG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NÆRINGSFAGHUSET AS UTLEIEBYGG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NÆRINGSFAGHUSET AS UTLEIEBYGG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NÆRINGSFAGHUSET AS UTLEIEBYGG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NÆRINGSFAGHUSET AS UTLEIEBYGG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974 629 534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NÆRINGSFAGHUSET AS UTLEIEBYGG</a:t>
            </a:r>
          </a:p>
        </p:txBody>
      </p:sp>
    </p:spTree>
  </p:cSld>
  <p:clrMapOvr>
    <a:masterClrMapping xmlns:a="http://schemas.openxmlformats.org/drawingml/2006/main"/>
  </p:clrMapOvr>
</p:sld>
</file>