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673b63159f4e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3b22c3bdd04642"/>
  </p:sldMasterIdLst>
  <p:sldIdLst>
    <p:sldId xmlns:r="http://schemas.openxmlformats.org/officeDocument/2006/relationships" id="256" r:id="R4c05ad0d982d4468"/>
    <p:sldId xmlns:r="http://schemas.openxmlformats.org/officeDocument/2006/relationships" id="257" r:id="R6248ed5f68db447e"/>
    <p:sldId xmlns:r="http://schemas.openxmlformats.org/officeDocument/2006/relationships" id="258" r:id="Rfd1600f6e5e844b3"/>
    <p:sldId xmlns:r="http://schemas.openxmlformats.org/officeDocument/2006/relationships" id="259" r:id="R6460c5ea42264839"/>
    <p:sldId xmlns:r="http://schemas.openxmlformats.org/officeDocument/2006/relationships" id="260" r:id="Re4e27d16c92a45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3b22c3bdd04642" /><Relationship Type="http://schemas.openxmlformats.org/officeDocument/2006/relationships/slide" Target="/ppt/slides/slide1.xml" Id="R4c05ad0d982d4468" /><Relationship Type="http://schemas.openxmlformats.org/officeDocument/2006/relationships/slide" Target="/ppt/slides/slide2.xml" Id="R6248ed5f68db447e" /><Relationship Type="http://schemas.openxmlformats.org/officeDocument/2006/relationships/slide" Target="/ppt/slides/slide3.xml" Id="Rfd1600f6e5e844b3" /><Relationship Type="http://schemas.openxmlformats.org/officeDocument/2006/relationships/slide" Target="/ppt/slides/slide4.xml" Id="R6460c5ea42264839" /><Relationship Type="http://schemas.openxmlformats.org/officeDocument/2006/relationships/slide" Target="/ppt/slides/slide5.xml" Id="Re4e27d16c92a45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0f49e55c8749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c124133d54c1f" /><Relationship Type="http://schemas.openxmlformats.org/officeDocument/2006/relationships/theme" Target="/ppt/slideMasters/theme/theme1.xml" Id="R31e8c2b5b58c47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4c124133d54c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d4c377a6b48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3d63d35784a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22f7e4f0640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55940d02b4f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99666a2944c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 ØST IKS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ØST IKS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 ØST IKS ble etablert [år] og holder til i Løten.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ØST IKS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ØST IKS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ØST IKS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Kildevegen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2340 Løten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43 58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post@hedmark-revisjon.no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www.hedmark-revisjon.no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974 644 576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ØST IKS</a:t>
            </a:r>
          </a:p>
        </p:txBody>
      </p:sp>
    </p:spTree>
  </p:cSld>
  <p:clrMapOvr>
    <a:masterClrMapping xmlns:a="http://schemas.openxmlformats.org/drawingml/2006/main"/>
  </p:clrMapOvr>
</p:sld>
</file>