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056875ed2844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d21751d52e4f44"/>
  </p:sldMasterIdLst>
  <p:sldIdLst>
    <p:sldId xmlns:r="http://schemas.openxmlformats.org/officeDocument/2006/relationships" id="256" r:id="Rd8f2ebba4d4a48db"/>
    <p:sldId xmlns:r="http://schemas.openxmlformats.org/officeDocument/2006/relationships" id="257" r:id="Rb09a843f3f014d98"/>
    <p:sldId xmlns:r="http://schemas.openxmlformats.org/officeDocument/2006/relationships" id="258" r:id="R954d5ab2089f43cb"/>
    <p:sldId xmlns:r="http://schemas.openxmlformats.org/officeDocument/2006/relationships" id="259" r:id="R6c81d208969d446a"/>
    <p:sldId xmlns:r="http://schemas.openxmlformats.org/officeDocument/2006/relationships" id="260" r:id="R04cc81bbc8954e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21751d52e4f44" /><Relationship Type="http://schemas.openxmlformats.org/officeDocument/2006/relationships/slide" Target="/ppt/slides/slide1.xml" Id="Rd8f2ebba4d4a48db" /><Relationship Type="http://schemas.openxmlformats.org/officeDocument/2006/relationships/slide" Target="/ppt/slides/slide2.xml" Id="Rb09a843f3f014d98" /><Relationship Type="http://schemas.openxmlformats.org/officeDocument/2006/relationships/slide" Target="/ppt/slides/slide3.xml" Id="R954d5ab2089f43cb" /><Relationship Type="http://schemas.openxmlformats.org/officeDocument/2006/relationships/slide" Target="/ppt/slides/slide4.xml" Id="R6c81d208969d446a" /><Relationship Type="http://schemas.openxmlformats.org/officeDocument/2006/relationships/slide" Target="/ppt/slides/slide5.xml" Id="R04cc81bbc8954e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d00c7ecdc5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1aec0fa024cdb" /><Relationship Type="http://schemas.openxmlformats.org/officeDocument/2006/relationships/theme" Target="/ppt/slideMasters/theme/theme1.xml" Id="R9ea1dfffd4fc4f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51aec0fa02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25d64f97140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ada36d80c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a16f270bd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c3d7881e24a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17e10e29d4e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VESTERÅLEN REGIONRÅD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REGIONRÅD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VESTERÅLEN REGIONRÅD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REGIONRÅD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REGIONRÅD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REGIONRÅD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974 790 653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REGIONRÅD</a:t>
            </a:r>
          </a:p>
        </p:txBody>
      </p:sp>
    </p:spTree>
  </p:cSld>
  <p:clrMapOvr>
    <a:masterClrMapping xmlns:a="http://schemas.openxmlformats.org/drawingml/2006/main"/>
  </p:clrMapOvr>
</p:sld>
</file>