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e3470131940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8c82e51484469a"/>
  </p:sldMasterIdLst>
  <p:sldIdLst>
    <p:sldId xmlns:r="http://schemas.openxmlformats.org/officeDocument/2006/relationships" id="256" r:id="R47b349e688094967"/>
    <p:sldId xmlns:r="http://schemas.openxmlformats.org/officeDocument/2006/relationships" id="257" r:id="R995feec57fa84162"/>
    <p:sldId xmlns:r="http://schemas.openxmlformats.org/officeDocument/2006/relationships" id="258" r:id="R4f13022f53044282"/>
    <p:sldId xmlns:r="http://schemas.openxmlformats.org/officeDocument/2006/relationships" id="259" r:id="Ref9177e79ec445ec"/>
    <p:sldId xmlns:r="http://schemas.openxmlformats.org/officeDocument/2006/relationships" id="260" r:id="R25069f7009b64b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8c82e51484469a" /><Relationship Type="http://schemas.openxmlformats.org/officeDocument/2006/relationships/slide" Target="/ppt/slides/slide1.xml" Id="R47b349e688094967" /><Relationship Type="http://schemas.openxmlformats.org/officeDocument/2006/relationships/slide" Target="/ppt/slides/slide2.xml" Id="R995feec57fa84162" /><Relationship Type="http://schemas.openxmlformats.org/officeDocument/2006/relationships/slide" Target="/ppt/slides/slide3.xml" Id="R4f13022f53044282" /><Relationship Type="http://schemas.openxmlformats.org/officeDocument/2006/relationships/slide" Target="/ppt/slides/slide4.xml" Id="Ref9177e79ec445ec" /><Relationship Type="http://schemas.openxmlformats.org/officeDocument/2006/relationships/slide" Target="/ppt/slides/slide5.xml" Id="R25069f7009b64b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d46a269fd4e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ca98265934694" /><Relationship Type="http://schemas.openxmlformats.org/officeDocument/2006/relationships/theme" Target="/ppt/slideMasters/theme/theme1.xml" Id="Re08b9f03545b48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cca982659346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3e8e2fe5d42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314bca4914e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01859d1b84f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f232852eb47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04495787247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KÅFJORD KOMMUNE SENTRALADMINISTRASJON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KÅFJORD KOMMUNE SENTRALADMINISTRASJON ble etablert [år] og holder til i Olderdalen.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9146 Olderdalen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974 794 721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