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de174fbaae4a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c599fb50964e78"/>
  </p:sldMasterIdLst>
  <p:sldIdLst>
    <p:sldId xmlns:r="http://schemas.openxmlformats.org/officeDocument/2006/relationships" id="256" r:id="Rabf061add5464f59"/>
    <p:sldId xmlns:r="http://schemas.openxmlformats.org/officeDocument/2006/relationships" id="257" r:id="R41185e30d6da490c"/>
    <p:sldId xmlns:r="http://schemas.openxmlformats.org/officeDocument/2006/relationships" id="258" r:id="R527a274875414f6c"/>
    <p:sldId xmlns:r="http://schemas.openxmlformats.org/officeDocument/2006/relationships" id="259" r:id="Rb5808e3fb1204788"/>
    <p:sldId xmlns:r="http://schemas.openxmlformats.org/officeDocument/2006/relationships" id="260" r:id="Rf011435ef14d4523"/>
    <p:sldId xmlns:r="http://schemas.openxmlformats.org/officeDocument/2006/relationships" id="261" r:id="R3eba5ea1e8394113"/>
    <p:sldId xmlns:r="http://schemas.openxmlformats.org/officeDocument/2006/relationships" id="262" r:id="R630e960bbbca4a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c599fb50964e78" /><Relationship Type="http://schemas.openxmlformats.org/officeDocument/2006/relationships/slide" Target="/ppt/slides/slide1.xml" Id="Rabf061add5464f59" /><Relationship Type="http://schemas.openxmlformats.org/officeDocument/2006/relationships/slide" Target="/ppt/slides/slide2.xml" Id="R41185e30d6da490c" /><Relationship Type="http://schemas.openxmlformats.org/officeDocument/2006/relationships/slide" Target="/ppt/slides/slide3.xml" Id="R527a274875414f6c" /><Relationship Type="http://schemas.openxmlformats.org/officeDocument/2006/relationships/slide" Target="/ppt/slides/slide4.xml" Id="Rb5808e3fb1204788" /><Relationship Type="http://schemas.openxmlformats.org/officeDocument/2006/relationships/slide" Target="/ppt/slides/slide5.xml" Id="Rf011435ef14d4523" /><Relationship Type="http://schemas.openxmlformats.org/officeDocument/2006/relationships/slide" Target="/ppt/slides/slide6.xml" Id="R3eba5ea1e8394113" /><Relationship Type="http://schemas.openxmlformats.org/officeDocument/2006/relationships/slide" Target="/ppt/slides/slide7.xml" Id="R630e960bbbca4a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73bda3a67042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f65cfd2dd4388" /><Relationship Type="http://schemas.openxmlformats.org/officeDocument/2006/relationships/theme" Target="/ppt/slideMasters/theme/theme1.xml" Id="R145210114ce940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4f65cfd2dd43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933bd9ab148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1adf6efb348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72bb6b42548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210378f2c43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0a8be598541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3cd337260e4c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7cf49dcdf43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CLASSIC NORWAY VILLAS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CLASSIC NORWAY VILLAS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CLASSIC NORWAY VILLAS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CLASSIC NORWAY VILLAS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CLASSIC NORWAY VILLAS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CLASSIC NORWAY VILLAS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−2 358 878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−2 947 430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−7 125 907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425 596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CLASSIC NORWAY VILLAS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BERG-INVEST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HANDELSHUSET ANGVIK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CLASSIC NORWAY VILLAS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974 989 727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CLASSIC NORWAY VILLAS AS</a:t>
            </a:r>
          </a:p>
        </p:txBody>
      </p:sp>
    </p:spTree>
  </p:cSld>
  <p:clrMapOvr>
    <a:masterClrMapping xmlns:a="http://schemas.openxmlformats.org/drawingml/2006/main"/>
  </p:clrMapOvr>
</p:sld>
</file>