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9afecc9a304c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29475fe6e74d26"/>
  </p:sldMasterIdLst>
  <p:sldIdLst>
    <p:sldId xmlns:r="http://schemas.openxmlformats.org/officeDocument/2006/relationships" id="256" r:id="R0a9a3a910ef24d7c"/>
    <p:sldId xmlns:r="http://schemas.openxmlformats.org/officeDocument/2006/relationships" id="257" r:id="R8ee48740124f474d"/>
    <p:sldId xmlns:r="http://schemas.openxmlformats.org/officeDocument/2006/relationships" id="258" r:id="R8a9e15c8138b404a"/>
    <p:sldId xmlns:r="http://schemas.openxmlformats.org/officeDocument/2006/relationships" id="259" r:id="Reaa4f8655e2647d9"/>
    <p:sldId xmlns:r="http://schemas.openxmlformats.org/officeDocument/2006/relationships" id="260" r:id="R1658a98cb2d24a07"/>
    <p:sldId xmlns:r="http://schemas.openxmlformats.org/officeDocument/2006/relationships" id="261" r:id="R68f498b85c6a41ab"/>
    <p:sldId xmlns:r="http://schemas.openxmlformats.org/officeDocument/2006/relationships" id="262" r:id="R84473ce105c640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29475fe6e74d26" /><Relationship Type="http://schemas.openxmlformats.org/officeDocument/2006/relationships/slide" Target="/ppt/slides/slide1.xml" Id="R0a9a3a910ef24d7c" /><Relationship Type="http://schemas.openxmlformats.org/officeDocument/2006/relationships/slide" Target="/ppt/slides/slide2.xml" Id="R8ee48740124f474d" /><Relationship Type="http://schemas.openxmlformats.org/officeDocument/2006/relationships/slide" Target="/ppt/slides/slide3.xml" Id="R8a9e15c8138b404a" /><Relationship Type="http://schemas.openxmlformats.org/officeDocument/2006/relationships/slide" Target="/ppt/slides/slide4.xml" Id="Reaa4f8655e2647d9" /><Relationship Type="http://schemas.openxmlformats.org/officeDocument/2006/relationships/slide" Target="/ppt/slides/slide5.xml" Id="R1658a98cb2d24a07" /><Relationship Type="http://schemas.openxmlformats.org/officeDocument/2006/relationships/slide" Target="/ppt/slides/slide6.xml" Id="R68f498b85c6a41ab" /><Relationship Type="http://schemas.openxmlformats.org/officeDocument/2006/relationships/slide" Target="/ppt/slides/slide7.xml" Id="R84473ce105c640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0012aa37b84c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4f7497a164e58" /><Relationship Type="http://schemas.openxmlformats.org/officeDocument/2006/relationships/theme" Target="/ppt/slideMasters/theme/theme1.xml" Id="Rc0d9c478d25043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64f7497a164e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8a253c8de4f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4bd447c224b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305785a8f45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036d64eaa43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552d7fb9a744e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dac996ffe44e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2a6c85b54d4d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LIER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LIER REGNSKAP AS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25 468 545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3 982 602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3 379 682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12 364 698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18 403 828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MAGNUS TVETEN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SOLBERG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Vestsideveien 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22 67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ole.magnus@lier-regnskap.no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975 363 791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LIER REGNSKAP AS</a:t>
            </a:r>
          </a:p>
        </p:txBody>
      </p:sp>
    </p:spTree>
  </p:cSld>
  <p:clrMapOvr>
    <a:masterClrMapping xmlns:a="http://schemas.openxmlformats.org/drawingml/2006/main"/>
  </p:clrMapOvr>
</p:sld>
</file>