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fcc3778ad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1dd66ccaf44ce"/>
  </p:sldMasterIdLst>
  <p:sldIdLst>
    <p:sldId xmlns:r="http://schemas.openxmlformats.org/officeDocument/2006/relationships" id="256" r:id="Rf3e6fa1d72eb46cb"/>
    <p:sldId xmlns:r="http://schemas.openxmlformats.org/officeDocument/2006/relationships" id="257" r:id="R0e9c1dd5df1b4fa5"/>
    <p:sldId xmlns:r="http://schemas.openxmlformats.org/officeDocument/2006/relationships" id="258" r:id="R1090a4f7992b469f"/>
    <p:sldId xmlns:r="http://schemas.openxmlformats.org/officeDocument/2006/relationships" id="259" r:id="Rbab1e66372fe4b14"/>
    <p:sldId xmlns:r="http://schemas.openxmlformats.org/officeDocument/2006/relationships" id="260" r:id="R90923a87dce94f89"/>
    <p:sldId xmlns:r="http://schemas.openxmlformats.org/officeDocument/2006/relationships" id="261" r:id="R994734d7ac3a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1dd66ccaf44ce" /><Relationship Type="http://schemas.openxmlformats.org/officeDocument/2006/relationships/slide" Target="/ppt/slides/slide1.xml" Id="Rf3e6fa1d72eb46cb" /><Relationship Type="http://schemas.openxmlformats.org/officeDocument/2006/relationships/slide" Target="/ppt/slides/slide2.xml" Id="R0e9c1dd5df1b4fa5" /><Relationship Type="http://schemas.openxmlformats.org/officeDocument/2006/relationships/slide" Target="/ppt/slides/slide3.xml" Id="R1090a4f7992b469f" /><Relationship Type="http://schemas.openxmlformats.org/officeDocument/2006/relationships/slide" Target="/ppt/slides/slide4.xml" Id="Rbab1e66372fe4b14" /><Relationship Type="http://schemas.openxmlformats.org/officeDocument/2006/relationships/slide" Target="/ppt/slides/slide5.xml" Id="R90923a87dce94f89" /><Relationship Type="http://schemas.openxmlformats.org/officeDocument/2006/relationships/slide" Target="/ppt/slides/slide6.xml" Id="R994734d7ac3a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1e9d3c546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8334cff924d41" /><Relationship Type="http://schemas.openxmlformats.org/officeDocument/2006/relationships/theme" Target="/ppt/slideMasters/theme/theme1.xml" Id="Radd8ee4c6128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8334cff92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d60e1b1dd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3ce929118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a8929137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385efc56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552f0ffd4f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7f83c40e8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