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bd2468ed6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7be31466884b52"/>
  </p:sldMasterIdLst>
  <p:sldIdLst>
    <p:sldId xmlns:r="http://schemas.openxmlformats.org/officeDocument/2006/relationships" id="256" r:id="Re5d18e39a8d84d69"/>
    <p:sldId xmlns:r="http://schemas.openxmlformats.org/officeDocument/2006/relationships" id="257" r:id="R3f4d2fba5862480f"/>
    <p:sldId xmlns:r="http://schemas.openxmlformats.org/officeDocument/2006/relationships" id="258" r:id="R69fb6367f6a747cb"/>
    <p:sldId xmlns:r="http://schemas.openxmlformats.org/officeDocument/2006/relationships" id="259" r:id="R02ce2a9d683342c3"/>
    <p:sldId xmlns:r="http://schemas.openxmlformats.org/officeDocument/2006/relationships" id="260" r:id="R9008df034491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be31466884b52" /><Relationship Type="http://schemas.openxmlformats.org/officeDocument/2006/relationships/slide" Target="/ppt/slides/slide1.xml" Id="Re5d18e39a8d84d69" /><Relationship Type="http://schemas.openxmlformats.org/officeDocument/2006/relationships/slide" Target="/ppt/slides/slide2.xml" Id="R3f4d2fba5862480f" /><Relationship Type="http://schemas.openxmlformats.org/officeDocument/2006/relationships/slide" Target="/ppt/slides/slide3.xml" Id="R69fb6367f6a747cb" /><Relationship Type="http://schemas.openxmlformats.org/officeDocument/2006/relationships/slide" Target="/ppt/slides/slide4.xml" Id="R02ce2a9d683342c3" /><Relationship Type="http://schemas.openxmlformats.org/officeDocument/2006/relationships/slide" Target="/ppt/slides/slide5.xml" Id="R9008df034491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4cf9ac645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2f90fc22a4935" /><Relationship Type="http://schemas.openxmlformats.org/officeDocument/2006/relationships/theme" Target="/ppt/slideMasters/theme/theme1.xml" Id="Rf6474379105d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2f90fc22a49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3fa5c28864e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e4ef446c4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ad1c9d9804c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cc9cbac214f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0839f2ea0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FILADELFIA MYSEN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 MYSEN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FILADELFIA MYSEN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 MYSEN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 MYSEN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 MYSEN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Løvetannveien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info@filadelfiamysen.no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filadelfiamysen.no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975 479 668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FILADELFIA MYSEN</a:t>
            </a:r>
          </a:p>
        </p:txBody>
      </p:sp>
    </p:spTree>
  </p:cSld>
  <p:clrMapOvr>
    <a:masterClrMapping xmlns:a="http://schemas.openxmlformats.org/drawingml/2006/main"/>
  </p:clrMapOvr>
</p:sld>
</file>