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6df43daf3142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219dcf40a14a4f"/>
  </p:sldMasterIdLst>
  <p:sldIdLst>
    <p:sldId xmlns:r="http://schemas.openxmlformats.org/officeDocument/2006/relationships" id="256" r:id="Rb61204c646bb4f6f"/>
    <p:sldId xmlns:r="http://schemas.openxmlformats.org/officeDocument/2006/relationships" id="257" r:id="Re7f8781711b4407a"/>
    <p:sldId xmlns:r="http://schemas.openxmlformats.org/officeDocument/2006/relationships" id="258" r:id="Ra9177668aa344cdd"/>
    <p:sldId xmlns:r="http://schemas.openxmlformats.org/officeDocument/2006/relationships" id="259" r:id="Rbcb317772fe948de"/>
    <p:sldId xmlns:r="http://schemas.openxmlformats.org/officeDocument/2006/relationships" id="260" r:id="R006b9bf360b347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219dcf40a14a4f" /><Relationship Type="http://schemas.openxmlformats.org/officeDocument/2006/relationships/slide" Target="/ppt/slides/slide1.xml" Id="Rb61204c646bb4f6f" /><Relationship Type="http://schemas.openxmlformats.org/officeDocument/2006/relationships/slide" Target="/ppt/slides/slide2.xml" Id="Re7f8781711b4407a" /><Relationship Type="http://schemas.openxmlformats.org/officeDocument/2006/relationships/slide" Target="/ppt/slides/slide3.xml" Id="Ra9177668aa344cdd" /><Relationship Type="http://schemas.openxmlformats.org/officeDocument/2006/relationships/slide" Target="/ppt/slides/slide4.xml" Id="Rbcb317772fe948de" /><Relationship Type="http://schemas.openxmlformats.org/officeDocument/2006/relationships/slide" Target="/ppt/slides/slide5.xml" Id="R006b9bf360b347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07332ba77541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9ad242f3e4543" /><Relationship Type="http://schemas.openxmlformats.org/officeDocument/2006/relationships/theme" Target="/ppt/slideMasters/theme/theme1.xml" Id="R931fe56ff29f40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e9ad242f3e45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3fe1bac9e447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dff97ac63c46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d629ee89c4b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a5add8cb9144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fdb510463042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LINDHARDT DE BOER ANS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LINDHARDT DE BOER ANS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LINDHARDT DE BOER ANS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LINDHARDT DE BOER ANS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LINDHARDT DE BOER ANS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LINDHARDT DE BOER ANS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976 005 716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LINDHARDT DE BOER ANS</a:t>
            </a:r>
          </a:p>
        </p:txBody>
      </p:sp>
    </p:spTree>
  </p:cSld>
  <p:clrMapOvr>
    <a:masterClrMapping xmlns:a="http://schemas.openxmlformats.org/drawingml/2006/main"/>
  </p:clrMapOvr>
</p:sld>
</file>