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5637204eb341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f70cab188d45c1"/>
  </p:sldMasterIdLst>
  <p:sldIdLst>
    <p:sldId xmlns:r="http://schemas.openxmlformats.org/officeDocument/2006/relationships" id="256" r:id="R922237c6ee2845e7"/>
    <p:sldId xmlns:r="http://schemas.openxmlformats.org/officeDocument/2006/relationships" id="257" r:id="Rd74a1ab8d4a5453f"/>
    <p:sldId xmlns:r="http://schemas.openxmlformats.org/officeDocument/2006/relationships" id="258" r:id="R2248413cd4af46dc"/>
    <p:sldId xmlns:r="http://schemas.openxmlformats.org/officeDocument/2006/relationships" id="259" r:id="R68204bd2ecd94073"/>
    <p:sldId xmlns:r="http://schemas.openxmlformats.org/officeDocument/2006/relationships" id="260" r:id="R156fb0616d85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70cab188d45c1" /><Relationship Type="http://schemas.openxmlformats.org/officeDocument/2006/relationships/slide" Target="/ppt/slides/slide1.xml" Id="R922237c6ee2845e7" /><Relationship Type="http://schemas.openxmlformats.org/officeDocument/2006/relationships/slide" Target="/ppt/slides/slide2.xml" Id="Rd74a1ab8d4a5453f" /><Relationship Type="http://schemas.openxmlformats.org/officeDocument/2006/relationships/slide" Target="/ppt/slides/slide3.xml" Id="R2248413cd4af46dc" /><Relationship Type="http://schemas.openxmlformats.org/officeDocument/2006/relationships/slide" Target="/ppt/slides/slide4.xml" Id="R68204bd2ecd94073" /><Relationship Type="http://schemas.openxmlformats.org/officeDocument/2006/relationships/slide" Target="/ppt/slides/slide5.xml" Id="R156fb0616d85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8fc2894f7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05eba13344318" /><Relationship Type="http://schemas.openxmlformats.org/officeDocument/2006/relationships/theme" Target="/ppt/slideMasters/theme/theme1.xml" Id="R4bada945d4514f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05eba133443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c3da51d6f4f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27ebd5b5647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c13e9503844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e9d334c7b42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ecec55a59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MIX &amp; MATCH VATNE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MIX &amp; MATCH VATNE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MIX &amp; MATCH VATNE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MIX &amp; MATCH VATNE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MIX &amp; MATCH VATNE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MIX &amp; MATCH VATNE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976 120 795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MIX &amp; MATCH VATNE AS</a:t>
            </a:r>
          </a:p>
        </p:txBody>
      </p:sp>
    </p:spTree>
  </p:cSld>
  <p:clrMapOvr>
    <a:masterClrMapping xmlns:a="http://schemas.openxmlformats.org/drawingml/2006/main"/>
  </p:clrMapOvr>
</p:sld>
</file>