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f5adc449354b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27f785387c4260"/>
  </p:sldMasterIdLst>
  <p:sldIdLst>
    <p:sldId xmlns:r="http://schemas.openxmlformats.org/officeDocument/2006/relationships" id="256" r:id="Raed7d75bda41422f"/>
    <p:sldId xmlns:r="http://schemas.openxmlformats.org/officeDocument/2006/relationships" id="257" r:id="R2f36c8c0da884075"/>
    <p:sldId xmlns:r="http://schemas.openxmlformats.org/officeDocument/2006/relationships" id="258" r:id="R5701f47eedb44c75"/>
    <p:sldId xmlns:r="http://schemas.openxmlformats.org/officeDocument/2006/relationships" id="259" r:id="R2750454700df4d4b"/>
    <p:sldId xmlns:r="http://schemas.openxmlformats.org/officeDocument/2006/relationships" id="260" r:id="Re74be987eb2c42d2"/>
    <p:sldId xmlns:r="http://schemas.openxmlformats.org/officeDocument/2006/relationships" id="261" r:id="R21d921bc2ad74ada"/>
    <p:sldId xmlns:r="http://schemas.openxmlformats.org/officeDocument/2006/relationships" id="262" r:id="R890114eac19142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27f785387c4260" /><Relationship Type="http://schemas.openxmlformats.org/officeDocument/2006/relationships/slide" Target="/ppt/slides/slide1.xml" Id="Raed7d75bda41422f" /><Relationship Type="http://schemas.openxmlformats.org/officeDocument/2006/relationships/slide" Target="/ppt/slides/slide2.xml" Id="R2f36c8c0da884075" /><Relationship Type="http://schemas.openxmlformats.org/officeDocument/2006/relationships/slide" Target="/ppt/slides/slide3.xml" Id="R5701f47eedb44c75" /><Relationship Type="http://schemas.openxmlformats.org/officeDocument/2006/relationships/slide" Target="/ppt/slides/slide4.xml" Id="R2750454700df4d4b" /><Relationship Type="http://schemas.openxmlformats.org/officeDocument/2006/relationships/slide" Target="/ppt/slides/slide5.xml" Id="Re74be987eb2c42d2" /><Relationship Type="http://schemas.openxmlformats.org/officeDocument/2006/relationships/slide" Target="/ppt/slides/slide6.xml" Id="R21d921bc2ad74ada" /><Relationship Type="http://schemas.openxmlformats.org/officeDocument/2006/relationships/slide" Target="/ppt/slides/slide7.xml" Id="R890114eac19142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7102ee171041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08b109b80347f7" /><Relationship Type="http://schemas.openxmlformats.org/officeDocument/2006/relationships/theme" Target="/ppt/slideMasters/theme/theme1.xml" Id="R529f4b7a33e445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08b109b80347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a248e3b3b45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12e17f99854c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f85dd5dcab42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d448959434e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17c7ce25948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cfbd0eeba4a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5d8373cd8a44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HELENE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−266 060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2 981 967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69 621 955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69 925 526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LØKEN EIKLID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Ekelyveien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21 94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976 217 896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HOLDING AS</a:t>
            </a:r>
          </a:p>
        </p:txBody>
      </p:sp>
    </p:spTree>
  </p:cSld>
  <p:clrMapOvr>
    <a:masterClrMapping xmlns:a="http://schemas.openxmlformats.org/drawingml/2006/main"/>
  </p:clrMapOvr>
</p:sld>
</file>