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29b042ebe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0521944564a98"/>
  </p:sldMasterIdLst>
  <p:sldIdLst>
    <p:sldId xmlns:r="http://schemas.openxmlformats.org/officeDocument/2006/relationships" id="256" r:id="Rb9f76d70187447dc"/>
    <p:sldId xmlns:r="http://schemas.openxmlformats.org/officeDocument/2006/relationships" id="257" r:id="Rccde92cc4c4248fb"/>
    <p:sldId xmlns:r="http://schemas.openxmlformats.org/officeDocument/2006/relationships" id="258" r:id="Ra4ef3cafebdd4d2a"/>
    <p:sldId xmlns:r="http://schemas.openxmlformats.org/officeDocument/2006/relationships" id="259" r:id="Rb9569d40136f4893"/>
    <p:sldId xmlns:r="http://schemas.openxmlformats.org/officeDocument/2006/relationships" id="260" r:id="Re5384e8e85974a44"/>
    <p:sldId xmlns:r="http://schemas.openxmlformats.org/officeDocument/2006/relationships" id="261" r:id="Rac4b943274e34ecd"/>
    <p:sldId xmlns:r="http://schemas.openxmlformats.org/officeDocument/2006/relationships" id="262" r:id="R7636c80e246c4a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0521944564a98" /><Relationship Type="http://schemas.openxmlformats.org/officeDocument/2006/relationships/slide" Target="/ppt/slides/slide1.xml" Id="Rb9f76d70187447dc" /><Relationship Type="http://schemas.openxmlformats.org/officeDocument/2006/relationships/slide" Target="/ppt/slides/slide2.xml" Id="Rccde92cc4c4248fb" /><Relationship Type="http://schemas.openxmlformats.org/officeDocument/2006/relationships/slide" Target="/ppt/slides/slide3.xml" Id="Ra4ef3cafebdd4d2a" /><Relationship Type="http://schemas.openxmlformats.org/officeDocument/2006/relationships/slide" Target="/ppt/slides/slide4.xml" Id="Rb9569d40136f4893" /><Relationship Type="http://schemas.openxmlformats.org/officeDocument/2006/relationships/slide" Target="/ppt/slides/slide5.xml" Id="Re5384e8e85974a44" /><Relationship Type="http://schemas.openxmlformats.org/officeDocument/2006/relationships/slide" Target="/ppt/slides/slide6.xml" Id="Rac4b943274e34ecd" /><Relationship Type="http://schemas.openxmlformats.org/officeDocument/2006/relationships/slide" Target="/ppt/slides/slide7.xml" Id="R7636c80e246c4a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20caab38947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4a78fc4bb4f6b" /><Relationship Type="http://schemas.openxmlformats.org/officeDocument/2006/relationships/theme" Target="/ppt/slideMasters/theme/theme1.xml" Id="Rf15f99cd0f37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4a78fc4bb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1ed3fc7f1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7910f4202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02f5f7b5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a7374aa9b44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95efa73bf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bc8ef2e94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cfc003e72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DIESEL SERVICE MANDAL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DIESEL SERVICE MANDAL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1 455 790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EGIL ARNE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976 274 490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DIESEL SERVICE MANDAL AS</a:t>
            </a:r>
          </a:p>
        </p:txBody>
      </p:sp>
    </p:spTree>
  </p:cSld>
  <p:clrMapOvr>
    <a:masterClrMapping xmlns:a="http://schemas.openxmlformats.org/drawingml/2006/main"/>
  </p:clrMapOvr>
</p:sld>
</file>