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0dca9930d9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80c59294946a0"/>
  </p:sldMasterIdLst>
  <p:sldIdLst>
    <p:sldId xmlns:r="http://schemas.openxmlformats.org/officeDocument/2006/relationships" id="256" r:id="R5de7712b3cfb4769"/>
    <p:sldId xmlns:r="http://schemas.openxmlformats.org/officeDocument/2006/relationships" id="257" r:id="Rddb3da6aff2a4d81"/>
    <p:sldId xmlns:r="http://schemas.openxmlformats.org/officeDocument/2006/relationships" id="258" r:id="Rb27ad443fcd34a2a"/>
    <p:sldId xmlns:r="http://schemas.openxmlformats.org/officeDocument/2006/relationships" id="259" r:id="Re1394b2219ee42be"/>
    <p:sldId xmlns:r="http://schemas.openxmlformats.org/officeDocument/2006/relationships" id="260" r:id="Ra994fa646ec24fed"/>
    <p:sldId xmlns:r="http://schemas.openxmlformats.org/officeDocument/2006/relationships" id="261" r:id="Rb7ccce1fd3a94c8f"/>
    <p:sldId xmlns:r="http://schemas.openxmlformats.org/officeDocument/2006/relationships" id="262" r:id="R277736f395d2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80c59294946a0" /><Relationship Type="http://schemas.openxmlformats.org/officeDocument/2006/relationships/slide" Target="/ppt/slides/slide1.xml" Id="R5de7712b3cfb4769" /><Relationship Type="http://schemas.openxmlformats.org/officeDocument/2006/relationships/slide" Target="/ppt/slides/slide2.xml" Id="Rddb3da6aff2a4d81" /><Relationship Type="http://schemas.openxmlformats.org/officeDocument/2006/relationships/slide" Target="/ppt/slides/slide3.xml" Id="Rb27ad443fcd34a2a" /><Relationship Type="http://schemas.openxmlformats.org/officeDocument/2006/relationships/slide" Target="/ppt/slides/slide4.xml" Id="Re1394b2219ee42be" /><Relationship Type="http://schemas.openxmlformats.org/officeDocument/2006/relationships/slide" Target="/ppt/slides/slide5.xml" Id="Ra994fa646ec24fed" /><Relationship Type="http://schemas.openxmlformats.org/officeDocument/2006/relationships/slide" Target="/ppt/slides/slide6.xml" Id="Rb7ccce1fd3a94c8f" /><Relationship Type="http://schemas.openxmlformats.org/officeDocument/2006/relationships/slide" Target="/ppt/slides/slide7.xml" Id="R277736f395d2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fe982b86743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63544d69c4deb" /><Relationship Type="http://schemas.openxmlformats.org/officeDocument/2006/relationships/theme" Target="/ppt/slideMasters/theme/theme1.xml" Id="Rd7ce15885d824d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63544d69c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8f3d6ba1e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a2d2fd9e7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c8783e1445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69623814d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ecc5f77c7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5a7620ee48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f66cb6eac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COCA-COLA EUROPACIFIC PARTNERS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COCA-COLA EUROPACIFIC PARTNERS NORGE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4 305 581 000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220 327 000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195 112 000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711 320 000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3 339 637 000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CCEP HOLDINGS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Robsrudskogen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92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976 388 097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COCA-COLA EUROPACIFIC PARTNERS NORGE AS</a:t>
            </a:r>
          </a:p>
        </p:txBody>
      </p:sp>
    </p:spTree>
  </p:cSld>
  <p:clrMapOvr>
    <a:masterClrMapping xmlns:a="http://schemas.openxmlformats.org/drawingml/2006/main"/>
  </p:clrMapOvr>
</p:sld>
</file>