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03a81ec611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dead3ce6849c0"/>
  </p:sldMasterIdLst>
  <p:sldIdLst>
    <p:sldId xmlns:r="http://schemas.openxmlformats.org/officeDocument/2006/relationships" id="256" r:id="R8e964d06b2b54546"/>
    <p:sldId xmlns:r="http://schemas.openxmlformats.org/officeDocument/2006/relationships" id="257" r:id="R0607276dddfe4a39"/>
    <p:sldId xmlns:r="http://schemas.openxmlformats.org/officeDocument/2006/relationships" id="258" r:id="Rc4a36ce8770c4a19"/>
    <p:sldId xmlns:r="http://schemas.openxmlformats.org/officeDocument/2006/relationships" id="259" r:id="R1e7cc78865d04b17"/>
    <p:sldId xmlns:r="http://schemas.openxmlformats.org/officeDocument/2006/relationships" id="260" r:id="Rf04d11ea56c941e8"/>
    <p:sldId xmlns:r="http://schemas.openxmlformats.org/officeDocument/2006/relationships" id="261" r:id="R5190c1edb526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dead3ce6849c0" /><Relationship Type="http://schemas.openxmlformats.org/officeDocument/2006/relationships/slide" Target="/ppt/slides/slide1.xml" Id="R8e964d06b2b54546" /><Relationship Type="http://schemas.openxmlformats.org/officeDocument/2006/relationships/slide" Target="/ppt/slides/slide2.xml" Id="R0607276dddfe4a39" /><Relationship Type="http://schemas.openxmlformats.org/officeDocument/2006/relationships/slide" Target="/ppt/slides/slide3.xml" Id="Rc4a36ce8770c4a19" /><Relationship Type="http://schemas.openxmlformats.org/officeDocument/2006/relationships/slide" Target="/ppt/slides/slide4.xml" Id="R1e7cc78865d04b17" /><Relationship Type="http://schemas.openxmlformats.org/officeDocument/2006/relationships/slide" Target="/ppt/slides/slide5.xml" Id="Rf04d11ea56c941e8" /><Relationship Type="http://schemas.openxmlformats.org/officeDocument/2006/relationships/slide" Target="/ppt/slides/slide6.xml" Id="R5190c1edb526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25cc3bb52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09528c84b4ba4" /><Relationship Type="http://schemas.openxmlformats.org/officeDocument/2006/relationships/theme" Target="/ppt/slideMasters/theme/theme1.xml" Id="R864dff12a3364f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09528c84b4b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fe6bcb23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a500a5a32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acdf6149543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d2c811dc7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4de3494624e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a33484a6941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HELLSTRØM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HELLSTRØM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HELLSTRØM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HELLSTRØM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HELLSTRØM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HELLSTRØM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23 69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976 534 026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HELLSTRØM AS</a:t>
            </a:r>
          </a:p>
        </p:txBody>
      </p:sp>
    </p:spTree>
  </p:cSld>
  <p:clrMapOvr>
    <a:masterClrMapping xmlns:a="http://schemas.openxmlformats.org/drawingml/2006/main"/>
  </p:clrMapOvr>
</p:sld>
</file>