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aa065c4046642a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7d5632649d2468d"/>
  </p:sldMasterIdLst>
  <p:sldIdLst>
    <p:sldId xmlns:r="http://schemas.openxmlformats.org/officeDocument/2006/relationships" id="256" r:id="R7a658a270f9f4c52"/>
    <p:sldId xmlns:r="http://schemas.openxmlformats.org/officeDocument/2006/relationships" id="257" r:id="R10ed33041e5241d8"/>
    <p:sldId xmlns:r="http://schemas.openxmlformats.org/officeDocument/2006/relationships" id="258" r:id="Rb64aaa153eaf433d"/>
    <p:sldId xmlns:r="http://schemas.openxmlformats.org/officeDocument/2006/relationships" id="259" r:id="Rd833d9da0e904c1a"/>
    <p:sldId xmlns:r="http://schemas.openxmlformats.org/officeDocument/2006/relationships" id="260" r:id="Ra8b1537cf6584712"/>
    <p:sldId xmlns:r="http://schemas.openxmlformats.org/officeDocument/2006/relationships" id="261" r:id="R648acbf602884d0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7d5632649d2468d" /><Relationship Type="http://schemas.openxmlformats.org/officeDocument/2006/relationships/slide" Target="/ppt/slides/slide1.xml" Id="R7a658a270f9f4c52" /><Relationship Type="http://schemas.openxmlformats.org/officeDocument/2006/relationships/slide" Target="/ppt/slides/slide2.xml" Id="R10ed33041e5241d8" /><Relationship Type="http://schemas.openxmlformats.org/officeDocument/2006/relationships/slide" Target="/ppt/slides/slide3.xml" Id="Rb64aaa153eaf433d" /><Relationship Type="http://schemas.openxmlformats.org/officeDocument/2006/relationships/slide" Target="/ppt/slides/slide4.xml" Id="Rd833d9da0e904c1a" /><Relationship Type="http://schemas.openxmlformats.org/officeDocument/2006/relationships/slide" Target="/ppt/slides/slide5.xml" Id="Ra8b1537cf6584712" /><Relationship Type="http://schemas.openxmlformats.org/officeDocument/2006/relationships/slide" Target="/ppt/slides/slide6.xml" Id="R648acbf602884d0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7401b3be8fa4d3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385ef3246b4b81" /><Relationship Type="http://schemas.openxmlformats.org/officeDocument/2006/relationships/theme" Target="/ppt/slideMasters/theme/theme1.xml" Id="Re029525c61d94ef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9385ef3246b4b8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8a6bc1eafe41d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95bd464e954e6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3120d2edd14cb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bef1162ebb40a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9b228d3c4f459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5938db6edc414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WESTEK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WESTEK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WESTEK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WESTEK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WESTEK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WESTEK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HANSEN RUNE WESLEY  –  57,0 %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LARSEN BENT  –  43,0 %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WESTEK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976 555 589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WESTEK AS</a:t>
            </a:r>
          </a:p>
        </p:txBody>
      </p:sp>
    </p:spTree>
  </p:cSld>
  <p:clrMapOvr>
    <a:masterClrMapping xmlns:a="http://schemas.openxmlformats.org/drawingml/2006/main"/>
  </p:clrMapOvr>
</p:sld>
</file>