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dc592417554b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859b33366f46b4"/>
  </p:sldMasterIdLst>
  <p:sldIdLst>
    <p:sldId xmlns:r="http://schemas.openxmlformats.org/officeDocument/2006/relationships" id="256" r:id="R2cd5cbb8cd4244e1"/>
    <p:sldId xmlns:r="http://schemas.openxmlformats.org/officeDocument/2006/relationships" id="257" r:id="R854f4cc650b4450a"/>
    <p:sldId xmlns:r="http://schemas.openxmlformats.org/officeDocument/2006/relationships" id="258" r:id="Rb29376dfaf99474e"/>
    <p:sldId xmlns:r="http://schemas.openxmlformats.org/officeDocument/2006/relationships" id="259" r:id="R04f5bd880b014c39"/>
    <p:sldId xmlns:r="http://schemas.openxmlformats.org/officeDocument/2006/relationships" id="260" r:id="R6d2ca575c5f249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59b33366f46b4" /><Relationship Type="http://schemas.openxmlformats.org/officeDocument/2006/relationships/slide" Target="/ppt/slides/slide1.xml" Id="R2cd5cbb8cd4244e1" /><Relationship Type="http://schemas.openxmlformats.org/officeDocument/2006/relationships/slide" Target="/ppt/slides/slide2.xml" Id="R854f4cc650b4450a" /><Relationship Type="http://schemas.openxmlformats.org/officeDocument/2006/relationships/slide" Target="/ppt/slides/slide3.xml" Id="Rb29376dfaf99474e" /><Relationship Type="http://schemas.openxmlformats.org/officeDocument/2006/relationships/slide" Target="/ppt/slides/slide4.xml" Id="R04f5bd880b014c39" /><Relationship Type="http://schemas.openxmlformats.org/officeDocument/2006/relationships/slide" Target="/ppt/slides/slide5.xml" Id="R6d2ca575c5f249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b335353b346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41bd668484299" /><Relationship Type="http://schemas.openxmlformats.org/officeDocument/2006/relationships/theme" Target="/ppt/slideMasters/theme/theme1.xml" Id="Rb14401487d124b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341bd6684842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7a0701e054e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6d66aa2e945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9596e5e9c46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0500061d4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f3dbdd92144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GEMP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976 652 606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GEMP AS</a:t>
            </a:r>
          </a:p>
        </p:txBody>
      </p:sp>
    </p:spTree>
  </p:cSld>
  <p:clrMapOvr>
    <a:masterClrMapping xmlns:a="http://schemas.openxmlformats.org/drawingml/2006/main"/>
  </p:clrMapOvr>
</p:sld>
</file>