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4dafb7206a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9bb0f1a27f4436"/>
  </p:sldMasterIdLst>
  <p:sldIdLst>
    <p:sldId xmlns:r="http://schemas.openxmlformats.org/officeDocument/2006/relationships" id="256" r:id="R2c6179501e814785"/>
    <p:sldId xmlns:r="http://schemas.openxmlformats.org/officeDocument/2006/relationships" id="257" r:id="Rf3fc060631cc4b41"/>
    <p:sldId xmlns:r="http://schemas.openxmlformats.org/officeDocument/2006/relationships" id="258" r:id="R00d41649fd1f4718"/>
    <p:sldId xmlns:r="http://schemas.openxmlformats.org/officeDocument/2006/relationships" id="259" r:id="R6f42266731594a3f"/>
    <p:sldId xmlns:r="http://schemas.openxmlformats.org/officeDocument/2006/relationships" id="260" r:id="R4aac0800f53d47e9"/>
    <p:sldId xmlns:r="http://schemas.openxmlformats.org/officeDocument/2006/relationships" id="261" r:id="Rab3844d9d44e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bb0f1a27f4436" /><Relationship Type="http://schemas.openxmlformats.org/officeDocument/2006/relationships/slide" Target="/ppt/slides/slide1.xml" Id="R2c6179501e814785" /><Relationship Type="http://schemas.openxmlformats.org/officeDocument/2006/relationships/slide" Target="/ppt/slides/slide2.xml" Id="Rf3fc060631cc4b41" /><Relationship Type="http://schemas.openxmlformats.org/officeDocument/2006/relationships/slide" Target="/ppt/slides/slide3.xml" Id="R00d41649fd1f4718" /><Relationship Type="http://schemas.openxmlformats.org/officeDocument/2006/relationships/slide" Target="/ppt/slides/slide4.xml" Id="R6f42266731594a3f" /><Relationship Type="http://schemas.openxmlformats.org/officeDocument/2006/relationships/slide" Target="/ppt/slides/slide5.xml" Id="R4aac0800f53d47e9" /><Relationship Type="http://schemas.openxmlformats.org/officeDocument/2006/relationships/slide" Target="/ppt/slides/slide6.xml" Id="Rab3844d9d44e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9f7bca01542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61e58a12b4e23" /><Relationship Type="http://schemas.openxmlformats.org/officeDocument/2006/relationships/theme" Target="/ppt/slideMasters/theme/theme1.xml" Id="Rb3116a76c9ba44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361e58a12b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1ecb6f62d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97ab89f3d41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99ef58893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10f291ba543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781916a8d4e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ea464a0274c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ØYGRUPPEN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11 733 026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817 366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1 519 534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12 200 982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40 639 134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27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post@flekkeroybygg.no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976 845 986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ØYGRUPPEN AS</a:t>
            </a:r>
          </a:p>
        </p:txBody>
      </p:sp>
    </p:spTree>
  </p:cSld>
  <p:clrMapOvr>
    <a:masterClrMapping xmlns:a="http://schemas.openxmlformats.org/drawingml/2006/main"/>
  </p:clrMapOvr>
</p:sld>
</file>