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45e31867fc47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f996b0c1294938"/>
  </p:sldMasterIdLst>
  <p:sldIdLst>
    <p:sldId xmlns:r="http://schemas.openxmlformats.org/officeDocument/2006/relationships" id="256" r:id="R8a47c6820ae04b97"/>
    <p:sldId xmlns:r="http://schemas.openxmlformats.org/officeDocument/2006/relationships" id="257" r:id="R90da6053003347b1"/>
    <p:sldId xmlns:r="http://schemas.openxmlformats.org/officeDocument/2006/relationships" id="258" r:id="Rc2504a364ab74a02"/>
    <p:sldId xmlns:r="http://schemas.openxmlformats.org/officeDocument/2006/relationships" id="259" r:id="R13b46cfd05ed462e"/>
    <p:sldId xmlns:r="http://schemas.openxmlformats.org/officeDocument/2006/relationships" id="260" r:id="R5f142c2d62d4490b"/>
    <p:sldId xmlns:r="http://schemas.openxmlformats.org/officeDocument/2006/relationships" id="261" r:id="R3050deb1c81947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f996b0c1294938" /><Relationship Type="http://schemas.openxmlformats.org/officeDocument/2006/relationships/slide" Target="/ppt/slides/slide1.xml" Id="R8a47c6820ae04b97" /><Relationship Type="http://schemas.openxmlformats.org/officeDocument/2006/relationships/slide" Target="/ppt/slides/slide2.xml" Id="R90da6053003347b1" /><Relationship Type="http://schemas.openxmlformats.org/officeDocument/2006/relationships/slide" Target="/ppt/slides/slide3.xml" Id="Rc2504a364ab74a02" /><Relationship Type="http://schemas.openxmlformats.org/officeDocument/2006/relationships/slide" Target="/ppt/slides/slide4.xml" Id="R13b46cfd05ed462e" /><Relationship Type="http://schemas.openxmlformats.org/officeDocument/2006/relationships/slide" Target="/ppt/slides/slide5.xml" Id="R5f142c2d62d4490b" /><Relationship Type="http://schemas.openxmlformats.org/officeDocument/2006/relationships/slide" Target="/ppt/slides/slide6.xml" Id="R3050deb1c81947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912bf4135b4f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ebbea7fb54cb0" /><Relationship Type="http://schemas.openxmlformats.org/officeDocument/2006/relationships/theme" Target="/ppt/slideMasters/theme/theme1.xml" Id="R6a40d23141eb442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debbea7fb54c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4c514153d4d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f51c0dba749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32392147341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451d404f24e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2a08b76a541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3cf9c274840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RINGERIKSNETT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RINGERIKSNETT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RINGERIKSNETT AS ble etablert [år] og holder til i Røyse.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RINGERIKSNETT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RINGERIKSNETT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RINGERIKSNETT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409 548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−690 835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−1 612 026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24 139 765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24 403 529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RINGERIKSNETT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Fjellsveien 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3530 Røyse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976 895 924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RINGERIKSNETT AS</a:t>
            </a:r>
          </a:p>
        </p:txBody>
      </p:sp>
    </p:spTree>
  </p:cSld>
  <p:clrMapOvr>
    <a:masterClrMapping xmlns:a="http://schemas.openxmlformats.org/drawingml/2006/main"/>
  </p:clrMapOvr>
</p:sld>
</file>