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e84ee4a4a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9c9716fdb4f92"/>
  </p:sldMasterIdLst>
  <p:sldIdLst>
    <p:sldId xmlns:r="http://schemas.openxmlformats.org/officeDocument/2006/relationships" id="256" r:id="R0fdff43fbee0467e"/>
    <p:sldId xmlns:r="http://schemas.openxmlformats.org/officeDocument/2006/relationships" id="257" r:id="R1c75fe05986b4718"/>
    <p:sldId xmlns:r="http://schemas.openxmlformats.org/officeDocument/2006/relationships" id="258" r:id="R7d4e44eb9a964cf8"/>
    <p:sldId xmlns:r="http://schemas.openxmlformats.org/officeDocument/2006/relationships" id="259" r:id="R0457f51145c34a83"/>
    <p:sldId xmlns:r="http://schemas.openxmlformats.org/officeDocument/2006/relationships" id="260" r:id="R60a6c2fe117e4883"/>
    <p:sldId xmlns:r="http://schemas.openxmlformats.org/officeDocument/2006/relationships" id="261" r:id="R38bbd852222546bd"/>
    <p:sldId xmlns:r="http://schemas.openxmlformats.org/officeDocument/2006/relationships" id="262" r:id="R69213b8c3d3f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9c9716fdb4f92" /><Relationship Type="http://schemas.openxmlformats.org/officeDocument/2006/relationships/slide" Target="/ppt/slides/slide1.xml" Id="R0fdff43fbee0467e" /><Relationship Type="http://schemas.openxmlformats.org/officeDocument/2006/relationships/slide" Target="/ppt/slides/slide2.xml" Id="R1c75fe05986b4718" /><Relationship Type="http://schemas.openxmlformats.org/officeDocument/2006/relationships/slide" Target="/ppt/slides/slide3.xml" Id="R7d4e44eb9a964cf8" /><Relationship Type="http://schemas.openxmlformats.org/officeDocument/2006/relationships/slide" Target="/ppt/slides/slide4.xml" Id="R0457f51145c34a83" /><Relationship Type="http://schemas.openxmlformats.org/officeDocument/2006/relationships/slide" Target="/ppt/slides/slide5.xml" Id="R60a6c2fe117e4883" /><Relationship Type="http://schemas.openxmlformats.org/officeDocument/2006/relationships/slide" Target="/ppt/slides/slide6.xml" Id="R38bbd852222546bd" /><Relationship Type="http://schemas.openxmlformats.org/officeDocument/2006/relationships/slide" Target="/ppt/slides/slide7.xml" Id="R69213b8c3d3f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f2c09781943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5ab409c014ebd" /><Relationship Type="http://schemas.openxmlformats.org/officeDocument/2006/relationships/theme" Target="/ppt/slideMasters/theme/theme1.xml" Id="R34f8ce353a9e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55ab409c01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87e232c5f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7b063a180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6b3c0d197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61a149544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ab2fb19c4b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232c46b3d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a44aa41db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LILLE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LILLE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2 096 925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ELISABETH STRANDE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CLEMET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19C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60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kclemet@outlook.com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976 938 119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LILLE AS</a:t>
            </a:r>
          </a:p>
        </p:txBody>
      </p:sp>
    </p:spTree>
  </p:cSld>
  <p:clrMapOvr>
    <a:masterClrMapping xmlns:a="http://schemas.openxmlformats.org/drawingml/2006/main"/>
  </p:clrMapOvr>
</p:sld>
</file>