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f5c56439be4c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ad341b8f5c45dd"/>
  </p:sldMasterIdLst>
  <p:sldIdLst>
    <p:sldId xmlns:r="http://schemas.openxmlformats.org/officeDocument/2006/relationships" id="256" r:id="Ra0703f4900b0472a"/>
    <p:sldId xmlns:r="http://schemas.openxmlformats.org/officeDocument/2006/relationships" id="257" r:id="R8498dbc5261f49c3"/>
    <p:sldId xmlns:r="http://schemas.openxmlformats.org/officeDocument/2006/relationships" id="258" r:id="Ra4b46ab094114bc3"/>
    <p:sldId xmlns:r="http://schemas.openxmlformats.org/officeDocument/2006/relationships" id="259" r:id="Rdf65f8722a344a59"/>
    <p:sldId xmlns:r="http://schemas.openxmlformats.org/officeDocument/2006/relationships" id="260" r:id="R3a64a51b4dcc450c"/>
    <p:sldId xmlns:r="http://schemas.openxmlformats.org/officeDocument/2006/relationships" id="261" r:id="R639c5088a2824ce6"/>
    <p:sldId xmlns:r="http://schemas.openxmlformats.org/officeDocument/2006/relationships" id="262" r:id="R866e22b4ad354f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ad341b8f5c45dd" /><Relationship Type="http://schemas.openxmlformats.org/officeDocument/2006/relationships/slide" Target="/ppt/slides/slide1.xml" Id="Ra0703f4900b0472a" /><Relationship Type="http://schemas.openxmlformats.org/officeDocument/2006/relationships/slide" Target="/ppt/slides/slide2.xml" Id="R8498dbc5261f49c3" /><Relationship Type="http://schemas.openxmlformats.org/officeDocument/2006/relationships/slide" Target="/ppt/slides/slide3.xml" Id="Ra4b46ab094114bc3" /><Relationship Type="http://schemas.openxmlformats.org/officeDocument/2006/relationships/slide" Target="/ppt/slides/slide4.xml" Id="Rdf65f8722a344a59" /><Relationship Type="http://schemas.openxmlformats.org/officeDocument/2006/relationships/slide" Target="/ppt/slides/slide5.xml" Id="R3a64a51b4dcc450c" /><Relationship Type="http://schemas.openxmlformats.org/officeDocument/2006/relationships/slide" Target="/ppt/slides/slide6.xml" Id="R639c5088a2824ce6" /><Relationship Type="http://schemas.openxmlformats.org/officeDocument/2006/relationships/slide" Target="/ppt/slides/slide7.xml" Id="R866e22b4ad354f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0cf7e0d75249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d5450b83e4327" /><Relationship Type="http://schemas.openxmlformats.org/officeDocument/2006/relationships/theme" Target="/ppt/slideMasters/theme/theme1.xml" Id="R664fabc4999c4a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dd5450b83e43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8d8e9991747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d819412e54a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9ccefc35549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0cff68ce84b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e7e59c8334e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42d76349e43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196798d0e47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JOHANNES NILSEN HANDLERI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NILSEN HANDLERI AS ble etablert [år] og holder til i Mehamn.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9 446 822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930 346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392 927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7 045 231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MARIE TAGESDATTER FAGERHEIM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Værveien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9770 Mehamn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976 969 421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