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ef6ca667d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a19b186f14e7a"/>
  </p:sldMasterIdLst>
  <p:sldIdLst>
    <p:sldId xmlns:r="http://schemas.openxmlformats.org/officeDocument/2006/relationships" id="256" r:id="R97eab8685cd044d7"/>
    <p:sldId xmlns:r="http://schemas.openxmlformats.org/officeDocument/2006/relationships" id="257" r:id="Raa2ae57cff0744e5"/>
    <p:sldId xmlns:r="http://schemas.openxmlformats.org/officeDocument/2006/relationships" id="258" r:id="Rc13a623047da47c3"/>
    <p:sldId xmlns:r="http://schemas.openxmlformats.org/officeDocument/2006/relationships" id="259" r:id="Ra1e83671857f4f4d"/>
    <p:sldId xmlns:r="http://schemas.openxmlformats.org/officeDocument/2006/relationships" id="260" r:id="R7cf499bc755c4ee3"/>
    <p:sldId xmlns:r="http://schemas.openxmlformats.org/officeDocument/2006/relationships" id="261" r:id="Rd3d0858197eb42ee"/>
    <p:sldId xmlns:r="http://schemas.openxmlformats.org/officeDocument/2006/relationships" id="262" r:id="Rdb345b5e79e7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a19b186f14e7a" /><Relationship Type="http://schemas.openxmlformats.org/officeDocument/2006/relationships/slide" Target="/ppt/slides/slide1.xml" Id="R97eab8685cd044d7" /><Relationship Type="http://schemas.openxmlformats.org/officeDocument/2006/relationships/slide" Target="/ppt/slides/slide2.xml" Id="Raa2ae57cff0744e5" /><Relationship Type="http://schemas.openxmlformats.org/officeDocument/2006/relationships/slide" Target="/ppt/slides/slide3.xml" Id="Rc13a623047da47c3" /><Relationship Type="http://schemas.openxmlformats.org/officeDocument/2006/relationships/slide" Target="/ppt/slides/slide4.xml" Id="Ra1e83671857f4f4d" /><Relationship Type="http://schemas.openxmlformats.org/officeDocument/2006/relationships/slide" Target="/ppt/slides/slide5.xml" Id="R7cf499bc755c4ee3" /><Relationship Type="http://schemas.openxmlformats.org/officeDocument/2006/relationships/slide" Target="/ppt/slides/slide6.xml" Id="Rd3d0858197eb42ee" /><Relationship Type="http://schemas.openxmlformats.org/officeDocument/2006/relationships/slide" Target="/ppt/slides/slide7.xml" Id="Rdb345b5e79e7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6313dae03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1e0f3cb54a2c" /><Relationship Type="http://schemas.openxmlformats.org/officeDocument/2006/relationships/theme" Target="/ppt/slideMasters/theme/theme1.xml" Id="Rd28ae6d8bc7a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51e0f3cb5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5fe3db098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6bd3e0c6a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af07fa144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ab39320aa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694dd0aca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bf0389bbd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8981219d4c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FRILUFTSLIV MULTIMEDIA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FRILUFTSLIV MULTIMEDIA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MEDIER OG LEDELSE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53 34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redaksjonen@friluftsliv.no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www.friluftsliv.no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977 023 246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FRILUFTSLIV MULTIMEDIA AS</a:t>
            </a:r>
          </a:p>
        </p:txBody>
      </p:sp>
    </p:spTree>
  </p:cSld>
  <p:clrMapOvr>
    <a:masterClrMapping xmlns:a="http://schemas.openxmlformats.org/drawingml/2006/main"/>
  </p:clrMapOvr>
</p:sld>
</file>