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77d5d5fa724e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f7bace7a94559"/>
  </p:sldMasterIdLst>
  <p:sldIdLst>
    <p:sldId xmlns:r="http://schemas.openxmlformats.org/officeDocument/2006/relationships" id="256" r:id="R2011d2af167444ce"/>
    <p:sldId xmlns:r="http://schemas.openxmlformats.org/officeDocument/2006/relationships" id="257" r:id="R74d3f0e846114c64"/>
    <p:sldId xmlns:r="http://schemas.openxmlformats.org/officeDocument/2006/relationships" id="258" r:id="R68db48d7f0ef4295"/>
    <p:sldId xmlns:r="http://schemas.openxmlformats.org/officeDocument/2006/relationships" id="259" r:id="Rd9b6bdca5e6349f8"/>
    <p:sldId xmlns:r="http://schemas.openxmlformats.org/officeDocument/2006/relationships" id="260" r:id="Re9f55a1b0b164621"/>
    <p:sldId xmlns:r="http://schemas.openxmlformats.org/officeDocument/2006/relationships" id="261" r:id="Re67af00bbc8f48ce"/>
    <p:sldId xmlns:r="http://schemas.openxmlformats.org/officeDocument/2006/relationships" id="262" r:id="Re2d34d3fb840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f7bace7a94559" /><Relationship Type="http://schemas.openxmlformats.org/officeDocument/2006/relationships/slide" Target="/ppt/slides/slide1.xml" Id="R2011d2af167444ce" /><Relationship Type="http://schemas.openxmlformats.org/officeDocument/2006/relationships/slide" Target="/ppt/slides/slide2.xml" Id="R74d3f0e846114c64" /><Relationship Type="http://schemas.openxmlformats.org/officeDocument/2006/relationships/slide" Target="/ppt/slides/slide3.xml" Id="R68db48d7f0ef4295" /><Relationship Type="http://schemas.openxmlformats.org/officeDocument/2006/relationships/slide" Target="/ppt/slides/slide4.xml" Id="Rd9b6bdca5e6349f8" /><Relationship Type="http://schemas.openxmlformats.org/officeDocument/2006/relationships/slide" Target="/ppt/slides/slide5.xml" Id="Re9f55a1b0b164621" /><Relationship Type="http://schemas.openxmlformats.org/officeDocument/2006/relationships/slide" Target="/ppt/slides/slide6.xml" Id="Re67af00bbc8f48ce" /><Relationship Type="http://schemas.openxmlformats.org/officeDocument/2006/relationships/slide" Target="/ppt/slides/slide7.xml" Id="Re2d34d3fb840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ae634e111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8d801e2d545b5" /><Relationship Type="http://schemas.openxmlformats.org/officeDocument/2006/relationships/theme" Target="/ppt/slideMasters/theme/theme1.xml" Id="Rd1c25a4d8d13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8d801e2d545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798dae5d4c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5aeae6536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cd074f7d84e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c41fa095c4e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9880158714e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3ea121bb34e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23bae66b542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NATHANIELSEN BLOMSTER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NATHANIELSEN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NATHANIELSEN BLOMSTER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NATHANIELSEN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NATHANIELSEN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NATHANIELSEN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19 745 989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882 823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5 007 084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8 579 905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NATHANIELSEN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ARKTISKE HAGER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ALBERT ROBERTSEN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NATHANIELSEN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Seljestadveien 16 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07 99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bestilling@nathanielsen.no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977 043 743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NATHANIELSEN BLOMSTER AS</a:t>
            </a:r>
          </a:p>
        </p:txBody>
      </p:sp>
    </p:spTree>
  </p:cSld>
  <p:clrMapOvr>
    <a:masterClrMapping xmlns:a="http://schemas.openxmlformats.org/drawingml/2006/main"/>
  </p:clrMapOvr>
</p:sld>
</file>