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8d4d65389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1b7fc842a4948"/>
  </p:sldMasterIdLst>
  <p:sldIdLst>
    <p:sldId xmlns:r="http://schemas.openxmlformats.org/officeDocument/2006/relationships" id="256" r:id="R16da5daa419c400d"/>
    <p:sldId xmlns:r="http://schemas.openxmlformats.org/officeDocument/2006/relationships" id="257" r:id="Rbe89bbba3a084a84"/>
    <p:sldId xmlns:r="http://schemas.openxmlformats.org/officeDocument/2006/relationships" id="258" r:id="Rc6733e686c2f41ef"/>
    <p:sldId xmlns:r="http://schemas.openxmlformats.org/officeDocument/2006/relationships" id="259" r:id="R91e92521c549417a"/>
    <p:sldId xmlns:r="http://schemas.openxmlformats.org/officeDocument/2006/relationships" id="260" r:id="R8b3727de80884e2f"/>
    <p:sldId xmlns:r="http://schemas.openxmlformats.org/officeDocument/2006/relationships" id="261" r:id="R291395d7ccf6453d"/>
    <p:sldId xmlns:r="http://schemas.openxmlformats.org/officeDocument/2006/relationships" id="262" r:id="Rd59ec8cb2d2b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1b7fc842a4948" /><Relationship Type="http://schemas.openxmlformats.org/officeDocument/2006/relationships/slide" Target="/ppt/slides/slide1.xml" Id="R16da5daa419c400d" /><Relationship Type="http://schemas.openxmlformats.org/officeDocument/2006/relationships/slide" Target="/ppt/slides/slide2.xml" Id="Rbe89bbba3a084a84" /><Relationship Type="http://schemas.openxmlformats.org/officeDocument/2006/relationships/slide" Target="/ppt/slides/slide3.xml" Id="Rc6733e686c2f41ef" /><Relationship Type="http://schemas.openxmlformats.org/officeDocument/2006/relationships/slide" Target="/ppt/slides/slide4.xml" Id="R91e92521c549417a" /><Relationship Type="http://schemas.openxmlformats.org/officeDocument/2006/relationships/slide" Target="/ppt/slides/slide5.xml" Id="R8b3727de80884e2f" /><Relationship Type="http://schemas.openxmlformats.org/officeDocument/2006/relationships/slide" Target="/ppt/slides/slide6.xml" Id="R291395d7ccf6453d" /><Relationship Type="http://schemas.openxmlformats.org/officeDocument/2006/relationships/slide" Target="/ppt/slides/slide7.xml" Id="Rd59ec8cb2d2b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a29325997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02205530948ef" /><Relationship Type="http://schemas.openxmlformats.org/officeDocument/2006/relationships/theme" Target="/ppt/slideMasters/theme/theme1.xml" Id="R1057dd3466bf43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022055309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0ada58a49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47b7737a04b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5e64c5be146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3ad66ec27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3bb24d3fd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f6141ed047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ea869108e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