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bd22d0f24a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e8ddf26cd4f12"/>
  </p:sldMasterIdLst>
  <p:sldIdLst>
    <p:sldId xmlns:r="http://schemas.openxmlformats.org/officeDocument/2006/relationships" id="256" r:id="Ra6e74fb5a24445b6"/>
    <p:sldId xmlns:r="http://schemas.openxmlformats.org/officeDocument/2006/relationships" id="257" r:id="Rdb643edea5f74720"/>
    <p:sldId xmlns:r="http://schemas.openxmlformats.org/officeDocument/2006/relationships" id="258" r:id="R8b0b00b52aca43dc"/>
    <p:sldId xmlns:r="http://schemas.openxmlformats.org/officeDocument/2006/relationships" id="259" r:id="R66eb292cbdf344b4"/>
    <p:sldId xmlns:r="http://schemas.openxmlformats.org/officeDocument/2006/relationships" id="260" r:id="R86456fdc4c9a495b"/>
    <p:sldId xmlns:r="http://schemas.openxmlformats.org/officeDocument/2006/relationships" id="261" r:id="R02ad678f311f4a37"/>
    <p:sldId xmlns:r="http://schemas.openxmlformats.org/officeDocument/2006/relationships" id="262" r:id="R7bda9e37e0a1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e8ddf26cd4f12" /><Relationship Type="http://schemas.openxmlformats.org/officeDocument/2006/relationships/slide" Target="/ppt/slides/slide1.xml" Id="Ra6e74fb5a24445b6" /><Relationship Type="http://schemas.openxmlformats.org/officeDocument/2006/relationships/slide" Target="/ppt/slides/slide2.xml" Id="Rdb643edea5f74720" /><Relationship Type="http://schemas.openxmlformats.org/officeDocument/2006/relationships/slide" Target="/ppt/slides/slide3.xml" Id="R8b0b00b52aca43dc" /><Relationship Type="http://schemas.openxmlformats.org/officeDocument/2006/relationships/slide" Target="/ppt/slides/slide4.xml" Id="R66eb292cbdf344b4" /><Relationship Type="http://schemas.openxmlformats.org/officeDocument/2006/relationships/slide" Target="/ppt/slides/slide5.xml" Id="R86456fdc4c9a495b" /><Relationship Type="http://schemas.openxmlformats.org/officeDocument/2006/relationships/slide" Target="/ppt/slides/slide6.xml" Id="R02ad678f311f4a37" /><Relationship Type="http://schemas.openxmlformats.org/officeDocument/2006/relationships/slide" Target="/ppt/slides/slide7.xml" Id="R7bda9e37e0a1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28d16e603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ca1e5dcd243d3" /><Relationship Type="http://schemas.openxmlformats.org/officeDocument/2006/relationships/theme" Target="/ppt/slideMasters/theme/theme1.xml" Id="R9cc63e6f9d3f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ca1e5dcd2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fd3da9f4545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221603dfc46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3b7b9b853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83276b8541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de2fdfac1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c959e516b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e35a820734f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