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a095840be448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08838be54c48dd"/>
  </p:sldMasterIdLst>
  <p:sldIdLst>
    <p:sldId xmlns:r="http://schemas.openxmlformats.org/officeDocument/2006/relationships" id="256" r:id="R18aae5b2d2944685"/>
    <p:sldId xmlns:r="http://schemas.openxmlformats.org/officeDocument/2006/relationships" id="257" r:id="R666af5ec4b404b0d"/>
    <p:sldId xmlns:r="http://schemas.openxmlformats.org/officeDocument/2006/relationships" id="258" r:id="R6550c968ff184f62"/>
    <p:sldId xmlns:r="http://schemas.openxmlformats.org/officeDocument/2006/relationships" id="259" r:id="R4837255f326443c5"/>
    <p:sldId xmlns:r="http://schemas.openxmlformats.org/officeDocument/2006/relationships" id="260" r:id="R8dd5adf6b2c2458e"/>
    <p:sldId xmlns:r="http://schemas.openxmlformats.org/officeDocument/2006/relationships" id="261" r:id="Rd703eb93bc964b8f"/>
    <p:sldId xmlns:r="http://schemas.openxmlformats.org/officeDocument/2006/relationships" id="262" r:id="R62436c2e450d46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08838be54c48dd" /><Relationship Type="http://schemas.openxmlformats.org/officeDocument/2006/relationships/slide" Target="/ppt/slides/slide1.xml" Id="R18aae5b2d2944685" /><Relationship Type="http://schemas.openxmlformats.org/officeDocument/2006/relationships/slide" Target="/ppt/slides/slide2.xml" Id="R666af5ec4b404b0d" /><Relationship Type="http://schemas.openxmlformats.org/officeDocument/2006/relationships/slide" Target="/ppt/slides/slide3.xml" Id="R6550c968ff184f62" /><Relationship Type="http://schemas.openxmlformats.org/officeDocument/2006/relationships/slide" Target="/ppt/slides/slide4.xml" Id="R4837255f326443c5" /><Relationship Type="http://schemas.openxmlformats.org/officeDocument/2006/relationships/slide" Target="/ppt/slides/slide5.xml" Id="R8dd5adf6b2c2458e" /><Relationship Type="http://schemas.openxmlformats.org/officeDocument/2006/relationships/slide" Target="/ppt/slides/slide6.xml" Id="Rd703eb93bc964b8f" /><Relationship Type="http://schemas.openxmlformats.org/officeDocument/2006/relationships/slide" Target="/ppt/slides/slide7.xml" Id="R62436c2e450d46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68b87647a248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bb102da1647ed" /><Relationship Type="http://schemas.openxmlformats.org/officeDocument/2006/relationships/theme" Target="/ppt/slideMasters/theme/theme1.xml" Id="Raf0403c5c4f24a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7bb102da1647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31d0c7fad4b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b4828b11445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5b372269a4f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dcd842b6f42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3d98bff4741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627afbdc546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d9f5febd94d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GALGUFTEN BETONGPUMPING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GALGUFTEN BETONGPUMPING AS ble etablert [år] og holder til i Overhalla.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9 984 733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412 963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8 568 026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9 849 555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MORTEN GALGUFTEN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SØRGAARD GALGUFTEN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7863 Overhalla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978 669 921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