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62fb5f180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58f530bf2433b"/>
  </p:sldMasterIdLst>
  <p:sldIdLst>
    <p:sldId xmlns:r="http://schemas.openxmlformats.org/officeDocument/2006/relationships" id="256" r:id="Rc712699640b147d7"/>
    <p:sldId xmlns:r="http://schemas.openxmlformats.org/officeDocument/2006/relationships" id="257" r:id="R8f30dfe332884ce7"/>
    <p:sldId xmlns:r="http://schemas.openxmlformats.org/officeDocument/2006/relationships" id="258" r:id="R4aed3e16cf5a4048"/>
    <p:sldId xmlns:r="http://schemas.openxmlformats.org/officeDocument/2006/relationships" id="259" r:id="Re3e2824e0e21435a"/>
    <p:sldId xmlns:r="http://schemas.openxmlformats.org/officeDocument/2006/relationships" id="260" r:id="Rf79052b61f9a49cb"/>
    <p:sldId xmlns:r="http://schemas.openxmlformats.org/officeDocument/2006/relationships" id="261" r:id="Rc0e14ba9216b4312"/>
    <p:sldId xmlns:r="http://schemas.openxmlformats.org/officeDocument/2006/relationships" id="262" r:id="R4ed90335d198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58f530bf2433b" /><Relationship Type="http://schemas.openxmlformats.org/officeDocument/2006/relationships/slide" Target="/ppt/slides/slide1.xml" Id="Rc712699640b147d7" /><Relationship Type="http://schemas.openxmlformats.org/officeDocument/2006/relationships/slide" Target="/ppt/slides/slide2.xml" Id="R8f30dfe332884ce7" /><Relationship Type="http://schemas.openxmlformats.org/officeDocument/2006/relationships/slide" Target="/ppt/slides/slide3.xml" Id="R4aed3e16cf5a4048" /><Relationship Type="http://schemas.openxmlformats.org/officeDocument/2006/relationships/slide" Target="/ppt/slides/slide4.xml" Id="Re3e2824e0e21435a" /><Relationship Type="http://schemas.openxmlformats.org/officeDocument/2006/relationships/slide" Target="/ppt/slides/slide5.xml" Id="Rf79052b61f9a49cb" /><Relationship Type="http://schemas.openxmlformats.org/officeDocument/2006/relationships/slide" Target="/ppt/slides/slide6.xml" Id="Rc0e14ba9216b4312" /><Relationship Type="http://schemas.openxmlformats.org/officeDocument/2006/relationships/slide" Target="/ppt/slides/slide7.xml" Id="R4ed90335d198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0e74f1ba443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adc2840ec4464" /><Relationship Type="http://schemas.openxmlformats.org/officeDocument/2006/relationships/theme" Target="/ppt/slideMasters/theme/theme1.xml" Id="R632137992694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adc2840ec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e243f0292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0614e12f64d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f3803b9e0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6617e189f41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7ac889e5f4e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624ebe65845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e7cb17ab143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GALÅEN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 TRANSPORT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92 314 538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2 908 725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6 326 145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24 566 766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GALÅEN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Havsjøveien 309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978 677 339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TRANSPORT AS</a:t>
            </a:r>
          </a:p>
        </p:txBody>
      </p:sp>
    </p:spTree>
  </p:cSld>
  <p:clrMapOvr>
    <a:masterClrMapping xmlns:a="http://schemas.openxmlformats.org/drawingml/2006/main"/>
  </p:clrMapOvr>
</p:sld>
</file>