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abf2a7f2d644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5d93ab87c6402d"/>
  </p:sldMasterIdLst>
  <p:sldIdLst>
    <p:sldId xmlns:r="http://schemas.openxmlformats.org/officeDocument/2006/relationships" id="256" r:id="Rbf4ca02b97b2482b"/>
    <p:sldId xmlns:r="http://schemas.openxmlformats.org/officeDocument/2006/relationships" id="257" r:id="Rb733eaf728284a5e"/>
    <p:sldId xmlns:r="http://schemas.openxmlformats.org/officeDocument/2006/relationships" id="258" r:id="Rcdd2ccc634004fa8"/>
    <p:sldId xmlns:r="http://schemas.openxmlformats.org/officeDocument/2006/relationships" id="259" r:id="R8b8e80861b6a4e30"/>
    <p:sldId xmlns:r="http://schemas.openxmlformats.org/officeDocument/2006/relationships" id="260" r:id="Rb24715a1467f4690"/>
    <p:sldId xmlns:r="http://schemas.openxmlformats.org/officeDocument/2006/relationships" id="261" r:id="R48bd5b6661a74696"/>
    <p:sldId xmlns:r="http://schemas.openxmlformats.org/officeDocument/2006/relationships" id="262" r:id="Rdebefab4f13742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d93ab87c6402d" /><Relationship Type="http://schemas.openxmlformats.org/officeDocument/2006/relationships/slide" Target="/ppt/slides/slide1.xml" Id="Rbf4ca02b97b2482b" /><Relationship Type="http://schemas.openxmlformats.org/officeDocument/2006/relationships/slide" Target="/ppt/slides/slide2.xml" Id="Rb733eaf728284a5e" /><Relationship Type="http://schemas.openxmlformats.org/officeDocument/2006/relationships/slide" Target="/ppt/slides/slide3.xml" Id="Rcdd2ccc634004fa8" /><Relationship Type="http://schemas.openxmlformats.org/officeDocument/2006/relationships/slide" Target="/ppt/slides/slide4.xml" Id="R8b8e80861b6a4e30" /><Relationship Type="http://schemas.openxmlformats.org/officeDocument/2006/relationships/slide" Target="/ppt/slides/slide5.xml" Id="Rb24715a1467f4690" /><Relationship Type="http://schemas.openxmlformats.org/officeDocument/2006/relationships/slide" Target="/ppt/slides/slide6.xml" Id="R48bd5b6661a74696" /><Relationship Type="http://schemas.openxmlformats.org/officeDocument/2006/relationships/slide" Target="/ppt/slides/slide7.xml" Id="Rdebefab4f13742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88df1a2254a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13a3e0a7d4308" /><Relationship Type="http://schemas.openxmlformats.org/officeDocument/2006/relationships/theme" Target="/ppt/slideMasters/theme/theme1.xml" Id="R83f4fb40498c49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913a3e0a7d43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bfcc241a24a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16054d87e40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ab365a70944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bc5dc9a7d45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bdd011e1e48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a0f871d5049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0bd5d1a3c44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KAGGE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−2 179 727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175 366 321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187 420 306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NICOLAY LUND STEEN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BERTRAND LUND STEEN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MARIE LUND STEEN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HELMEN STEEN  –  17,6 %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HELMEN STEEN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Tuengen allé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14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979 469 780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KAGGE AS</a:t>
            </a:r>
          </a:p>
        </p:txBody>
      </p:sp>
    </p:spTree>
  </p:cSld>
  <p:clrMapOvr>
    <a:masterClrMapping xmlns:a="http://schemas.openxmlformats.org/drawingml/2006/main"/>
  </p:clrMapOvr>
</p:sld>
</file>