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51381d03c44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daa1dee15403c"/>
  </p:sldMasterIdLst>
  <p:sldIdLst>
    <p:sldId xmlns:r="http://schemas.openxmlformats.org/officeDocument/2006/relationships" id="256" r:id="Rf42436f975f94db5"/>
    <p:sldId xmlns:r="http://schemas.openxmlformats.org/officeDocument/2006/relationships" id="257" r:id="R58fa9d11bf364a77"/>
    <p:sldId xmlns:r="http://schemas.openxmlformats.org/officeDocument/2006/relationships" id="258" r:id="Ra47e6a436ca641de"/>
    <p:sldId xmlns:r="http://schemas.openxmlformats.org/officeDocument/2006/relationships" id="259" r:id="Rbeb8ed0016b4433b"/>
    <p:sldId xmlns:r="http://schemas.openxmlformats.org/officeDocument/2006/relationships" id="260" r:id="R8daeb9ade13d4707"/>
    <p:sldId xmlns:r="http://schemas.openxmlformats.org/officeDocument/2006/relationships" id="261" r:id="Re813d4a27b26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daa1dee15403c" /><Relationship Type="http://schemas.openxmlformats.org/officeDocument/2006/relationships/slide" Target="/ppt/slides/slide1.xml" Id="Rf42436f975f94db5" /><Relationship Type="http://schemas.openxmlformats.org/officeDocument/2006/relationships/slide" Target="/ppt/slides/slide2.xml" Id="R58fa9d11bf364a77" /><Relationship Type="http://schemas.openxmlformats.org/officeDocument/2006/relationships/slide" Target="/ppt/slides/slide3.xml" Id="Ra47e6a436ca641de" /><Relationship Type="http://schemas.openxmlformats.org/officeDocument/2006/relationships/slide" Target="/ppt/slides/slide4.xml" Id="Rbeb8ed0016b4433b" /><Relationship Type="http://schemas.openxmlformats.org/officeDocument/2006/relationships/slide" Target="/ppt/slides/slide5.xml" Id="R8daeb9ade13d4707" /><Relationship Type="http://schemas.openxmlformats.org/officeDocument/2006/relationships/slide" Target="/ppt/slides/slide6.xml" Id="Re813d4a27b26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16707d60e4c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717d21dbf4dac" /><Relationship Type="http://schemas.openxmlformats.org/officeDocument/2006/relationships/theme" Target="/ppt/slideMasters/theme/theme1.xml" Id="Rc72e74ab09d940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717d21dbf4d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8ccd2d4ab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5c1c87521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3b1bb9798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a6f28fd16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c89139fd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fb3a92afd4a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