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2bec0f48c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6803b61d043b8"/>
  </p:sldMasterIdLst>
  <p:sldIdLst>
    <p:sldId xmlns:r="http://schemas.openxmlformats.org/officeDocument/2006/relationships" id="256" r:id="R61979fa3be374da5"/>
    <p:sldId xmlns:r="http://schemas.openxmlformats.org/officeDocument/2006/relationships" id="257" r:id="R9fdb5cc6efa54654"/>
    <p:sldId xmlns:r="http://schemas.openxmlformats.org/officeDocument/2006/relationships" id="258" r:id="Re2cd3aacc0bc4f4f"/>
    <p:sldId xmlns:r="http://schemas.openxmlformats.org/officeDocument/2006/relationships" id="259" r:id="R41ca1a121f94407f"/>
    <p:sldId xmlns:r="http://schemas.openxmlformats.org/officeDocument/2006/relationships" id="260" r:id="R8f260e0806f74480"/>
    <p:sldId xmlns:r="http://schemas.openxmlformats.org/officeDocument/2006/relationships" id="261" r:id="R5023dc00c8444ef1"/>
    <p:sldId xmlns:r="http://schemas.openxmlformats.org/officeDocument/2006/relationships" id="262" r:id="R70c0ecdef5bf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6803b61d043b8" /><Relationship Type="http://schemas.openxmlformats.org/officeDocument/2006/relationships/slide" Target="/ppt/slides/slide1.xml" Id="R61979fa3be374da5" /><Relationship Type="http://schemas.openxmlformats.org/officeDocument/2006/relationships/slide" Target="/ppt/slides/slide2.xml" Id="R9fdb5cc6efa54654" /><Relationship Type="http://schemas.openxmlformats.org/officeDocument/2006/relationships/slide" Target="/ppt/slides/slide3.xml" Id="Re2cd3aacc0bc4f4f" /><Relationship Type="http://schemas.openxmlformats.org/officeDocument/2006/relationships/slide" Target="/ppt/slides/slide4.xml" Id="R41ca1a121f94407f" /><Relationship Type="http://schemas.openxmlformats.org/officeDocument/2006/relationships/slide" Target="/ppt/slides/slide5.xml" Id="R8f260e0806f74480" /><Relationship Type="http://schemas.openxmlformats.org/officeDocument/2006/relationships/slide" Target="/ppt/slides/slide6.xml" Id="R5023dc00c8444ef1" /><Relationship Type="http://schemas.openxmlformats.org/officeDocument/2006/relationships/slide" Target="/ppt/slides/slide7.xml" Id="R70c0ecdef5bf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ea31022bb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0474da274220" /><Relationship Type="http://schemas.openxmlformats.org/officeDocument/2006/relationships/theme" Target="/ppt/slideMasters/theme/theme1.xml" Id="R89f83feb9874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60474da27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7c05616b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bdabcb3e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87d1723734c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40d12abfe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0966f944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608bb4b464e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5dda1a659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FRITZØE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FRITZØE ENGROS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970 440 231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44 179 280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44 870 155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349 425 360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489 363 924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FRITZØE NORDIC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engros@fritzoeengros.no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www.fritzoeengros.no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979 778 341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ENGROS AS</a:t>
            </a:r>
          </a:p>
        </p:txBody>
      </p:sp>
    </p:spTree>
  </p:cSld>
  <p:clrMapOvr>
    <a:masterClrMapping xmlns:a="http://schemas.openxmlformats.org/drawingml/2006/main"/>
  </p:clrMapOvr>
</p:sld>
</file>