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62db5010e8d47f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1596b338a004a67"/>
  </p:sldMasterIdLst>
  <p:sldIdLst>
    <p:sldId xmlns:r="http://schemas.openxmlformats.org/officeDocument/2006/relationships" id="256" r:id="Rf4441b0efc7a441d"/>
    <p:sldId xmlns:r="http://schemas.openxmlformats.org/officeDocument/2006/relationships" id="257" r:id="R6d7b4725e8564d56"/>
    <p:sldId xmlns:r="http://schemas.openxmlformats.org/officeDocument/2006/relationships" id="258" r:id="R19eabf8cc644448d"/>
    <p:sldId xmlns:r="http://schemas.openxmlformats.org/officeDocument/2006/relationships" id="259" r:id="R60f519c5f65745b0"/>
    <p:sldId xmlns:r="http://schemas.openxmlformats.org/officeDocument/2006/relationships" id="260" r:id="Rf61e0a76f31e4add"/>
    <p:sldId xmlns:r="http://schemas.openxmlformats.org/officeDocument/2006/relationships" id="261" r:id="Rf318f92a63984a84"/>
    <p:sldId xmlns:r="http://schemas.openxmlformats.org/officeDocument/2006/relationships" id="262" r:id="R61c406af2ab84a4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1596b338a004a67" /><Relationship Type="http://schemas.openxmlformats.org/officeDocument/2006/relationships/slide" Target="/ppt/slides/slide1.xml" Id="Rf4441b0efc7a441d" /><Relationship Type="http://schemas.openxmlformats.org/officeDocument/2006/relationships/slide" Target="/ppt/slides/slide2.xml" Id="R6d7b4725e8564d56" /><Relationship Type="http://schemas.openxmlformats.org/officeDocument/2006/relationships/slide" Target="/ppt/slides/slide3.xml" Id="R19eabf8cc644448d" /><Relationship Type="http://schemas.openxmlformats.org/officeDocument/2006/relationships/slide" Target="/ppt/slides/slide4.xml" Id="R60f519c5f65745b0" /><Relationship Type="http://schemas.openxmlformats.org/officeDocument/2006/relationships/slide" Target="/ppt/slides/slide5.xml" Id="Rf61e0a76f31e4add" /><Relationship Type="http://schemas.openxmlformats.org/officeDocument/2006/relationships/slide" Target="/ppt/slides/slide6.xml" Id="Rf318f92a63984a84" /><Relationship Type="http://schemas.openxmlformats.org/officeDocument/2006/relationships/slide" Target="/ppt/slides/slide7.xml" Id="R61c406af2ab84a4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ddbea356df8412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ce7f2d8a874732" /><Relationship Type="http://schemas.openxmlformats.org/officeDocument/2006/relationships/theme" Target="/ppt/slideMasters/theme/theme1.xml" Id="Rc731569d83e24f1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1ce7f2d8a87473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4d16d9ed5e406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a54abb806f4fd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2ef0814b58465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cee800e043474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ad2c865eb9426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c691afb26541b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423f74fb204b6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NORDLANDSBUSS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NORDLANDSBUSS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NORDLANDSBUSS AS ble etablert [år] og holder til i Bodø.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NORDLANDSBUSS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NORDLANDSBUSS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NORDLANDSBUSS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370 877 205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19 739 604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9 396 734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51 202 427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322 808 016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NORDLANDSBUSS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SALTENS GRUPPEN AS  –  66,0 %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VY BUSS AS  –  34,0 %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NORDLANDSBUSS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Stormyrveien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8008 Bodø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75 50 90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firmapost@nbuss.no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979 910 231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NORDLANDSBUSS AS</a:t>
            </a:r>
          </a:p>
        </p:txBody>
      </p:sp>
    </p:spTree>
  </p:cSld>
  <p:clrMapOvr>
    <a:masterClrMapping xmlns:a="http://schemas.openxmlformats.org/drawingml/2006/main"/>
  </p:clrMapOvr>
</p:sld>
</file>